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5C_5009CEFF.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4"/>
  </p:notesMasterIdLst>
  <p:sldIdLst>
    <p:sldId id="347" r:id="rId5"/>
    <p:sldId id="410" r:id="rId6"/>
    <p:sldId id="413" r:id="rId7"/>
    <p:sldId id="448" r:id="rId8"/>
    <p:sldId id="348" r:id="rId9"/>
    <p:sldId id="412" r:id="rId10"/>
    <p:sldId id="349" r:id="rId11"/>
    <p:sldId id="449" r:id="rId12"/>
    <p:sldId id="417" r:id="rId13"/>
    <p:sldId id="443" r:id="rId14"/>
    <p:sldId id="418" r:id="rId15"/>
    <p:sldId id="444" r:id="rId16"/>
    <p:sldId id="450" r:id="rId17"/>
    <p:sldId id="445" r:id="rId18"/>
    <p:sldId id="442" r:id="rId19"/>
    <p:sldId id="420" r:id="rId20"/>
    <p:sldId id="451" r:id="rId21"/>
    <p:sldId id="452" r:id="rId22"/>
    <p:sldId id="453" r:id="rId23"/>
    <p:sldId id="419" r:id="rId24"/>
    <p:sldId id="446" r:id="rId25"/>
    <p:sldId id="421" r:id="rId26"/>
    <p:sldId id="422" r:id="rId27"/>
    <p:sldId id="436" r:id="rId28"/>
    <p:sldId id="441" r:id="rId29"/>
    <p:sldId id="437" r:id="rId30"/>
    <p:sldId id="438" r:id="rId31"/>
    <p:sldId id="440" r:id="rId32"/>
    <p:sldId id="423" r:id="rId33"/>
    <p:sldId id="424" r:id="rId34"/>
    <p:sldId id="454" r:id="rId35"/>
    <p:sldId id="455" r:id="rId36"/>
    <p:sldId id="456" r:id="rId37"/>
    <p:sldId id="427" r:id="rId38"/>
    <p:sldId id="428" r:id="rId39"/>
    <p:sldId id="429" r:id="rId40"/>
    <p:sldId id="430" r:id="rId41"/>
    <p:sldId id="457" r:id="rId42"/>
    <p:sldId id="409" r:id="rId4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4AA8C2-D838-4FC5-9318-44E8D9B83F2C}">
          <p14:sldIdLst>
            <p14:sldId id="347"/>
            <p14:sldId id="410"/>
            <p14:sldId id="413"/>
            <p14:sldId id="448"/>
            <p14:sldId id="348"/>
            <p14:sldId id="412"/>
            <p14:sldId id="349"/>
            <p14:sldId id="449"/>
            <p14:sldId id="417"/>
            <p14:sldId id="443"/>
          </p14:sldIdLst>
        </p14:section>
        <p14:section name="Untitled Section" id="{197ED3B0-E14E-4D84-B30A-1566DD42713D}">
          <p14:sldIdLst>
            <p14:sldId id="418"/>
            <p14:sldId id="444"/>
            <p14:sldId id="450"/>
            <p14:sldId id="445"/>
            <p14:sldId id="442"/>
            <p14:sldId id="420"/>
            <p14:sldId id="451"/>
            <p14:sldId id="452"/>
            <p14:sldId id="453"/>
            <p14:sldId id="419"/>
            <p14:sldId id="446"/>
            <p14:sldId id="421"/>
            <p14:sldId id="422"/>
            <p14:sldId id="436"/>
            <p14:sldId id="441"/>
            <p14:sldId id="437"/>
            <p14:sldId id="438"/>
            <p14:sldId id="440"/>
            <p14:sldId id="423"/>
            <p14:sldId id="424"/>
            <p14:sldId id="454"/>
            <p14:sldId id="455"/>
            <p14:sldId id="456"/>
            <p14:sldId id="427"/>
            <p14:sldId id="428"/>
            <p14:sldId id="429"/>
            <p14:sldId id="430"/>
            <p14:sldId id="457"/>
            <p14:sldId id="40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A4386F-A7C1-79E1-F44A-E417F4A94C24}" name="Nanna Kisby" initials="NK" userId="S::Nanna@ecopulz.com::bb1843cb-a8ec-479b-90aa-d624a03852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101"/>
    <a:srgbClr val="030101"/>
    <a:srgbClr val="000000"/>
    <a:srgbClr val="FFF275"/>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35B455-03B5-6482-9CF0-73464DDDC270}" v="2" dt="2026-01-07T08:51:26.8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4" autoAdjust="0"/>
    <p:restoredTop sz="94517" autoAdjust="0"/>
  </p:normalViewPr>
  <p:slideViewPr>
    <p:cSldViewPr snapToGrid="0" showGuides="1">
      <p:cViewPr varScale="1">
        <p:scale>
          <a:sx n="78" d="100"/>
          <a:sy n="78" d="100"/>
        </p:scale>
        <p:origin x="1181"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nn van Veldhuisen" userId="S::finn@ecopulz.com::ef4e5c37-92d6-4f7d-889f-b7fb764b1b63" providerId="AD" clId="Web-{FB35B455-03B5-6482-9CF0-73464DDDC270}"/>
    <pc:docChg chg="sldOrd">
      <pc:chgData name="Finn van Veldhuisen" userId="S::finn@ecopulz.com::ef4e5c37-92d6-4f7d-889f-b7fb764b1b63" providerId="AD" clId="Web-{FB35B455-03B5-6482-9CF0-73464DDDC270}" dt="2026-01-07T08:51:26.833" v="1"/>
      <pc:docMkLst>
        <pc:docMk/>
      </pc:docMkLst>
      <pc:sldChg chg="ord">
        <pc:chgData name="Finn van Veldhuisen" userId="S::finn@ecopulz.com::ef4e5c37-92d6-4f7d-889f-b7fb764b1b63" providerId="AD" clId="Web-{FB35B455-03B5-6482-9CF0-73464DDDC270}" dt="2026-01-07T08:51:26.833" v="1"/>
        <pc:sldMkLst>
          <pc:docMk/>
          <pc:sldMk cId="847028681" sldId="436"/>
        </pc:sldMkLst>
      </pc:sldChg>
      <pc:sldChg chg="ord">
        <pc:chgData name="Finn van Veldhuisen" userId="S::finn@ecopulz.com::ef4e5c37-92d6-4f7d-889f-b7fb764b1b63" providerId="AD" clId="Web-{FB35B455-03B5-6482-9CF0-73464DDDC270}" dt="2026-01-07T08:51:04.458" v="0"/>
        <pc:sldMkLst>
          <pc:docMk/>
          <pc:sldMk cId="514844233" sldId="446"/>
        </pc:sldMkLst>
      </pc:sldChg>
    </pc:docChg>
  </pc:docChgLst>
</pc:chgInfo>
</file>

<file path=ppt/comments/modernComment_15C_5009CEFF.xml><?xml version="1.0" encoding="utf-8"?>
<p188:cmLst xmlns:a="http://schemas.openxmlformats.org/drawingml/2006/main" xmlns:r="http://schemas.openxmlformats.org/officeDocument/2006/relationships" xmlns:p188="http://schemas.microsoft.com/office/powerpoint/2018/8/main">
  <p188:cm id="{96B4A60F-1401-4997-A5AC-F627D782888B}" authorId="{81A4386F-A7C1-79E1-F44A-E417F4A94C24}" created="2024-10-04T13:21:32.940">
    <pc:sldMkLst xmlns:pc="http://schemas.microsoft.com/office/powerpoint/2013/main/command">
      <pc:docMk/>
      <pc:sldMk cId="1342820095" sldId="348"/>
    </pc:sldMkLst>
    <p188:txBody>
      <a:bodyPr/>
      <a:lstStyle/>
      <a:p>
        <a:r>
          <a:rPr lang="nl-NL"/>
          <a:t>Defining culture helps us determine our core values. Our values are created in an interplay of intention and already existing culture. By understanding what culture is, we therefore gain a deeper understanding of what values are and how they have come into existence.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F6EB2-2516-4DFA-AAED-0479605D3D21}" type="datetimeFigureOut">
              <a:rPr lang="nl-NL" smtClean="0"/>
              <a:t>7-1-2026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45307-98D0-4C29-B5D1-B7CB3B17E0CA}" type="slidenum">
              <a:rPr lang="nl-NL" smtClean="0"/>
              <a:t>‹nr.›</a:t>
            </a:fld>
            <a:endParaRPr lang="nl-NL"/>
          </a:p>
        </p:txBody>
      </p:sp>
    </p:spTree>
    <p:extLst>
      <p:ext uri="{BB962C8B-B14F-4D97-AF65-F5344CB8AC3E}">
        <p14:creationId xmlns:p14="http://schemas.microsoft.com/office/powerpoint/2010/main" val="928373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8BAC05-FA42-4F1C-99C5-B9F672E3E85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116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Segoe UI" panose="020B0502040204020203" pitchFamily="34" charset="0"/>
              </a:rPr>
              <a:t>Defining culture helps us determine our core values. Our values are created in an interplay of intention and already existing culture. By understanding what culture is, we therefore gain a deeper understanding of what values are and how they have come into existence.</a:t>
            </a:r>
            <a:endParaRPr lang="nl-NL" dirty="0"/>
          </a:p>
        </p:txBody>
      </p:sp>
      <p:sp>
        <p:nvSpPr>
          <p:cNvPr id="4" name="Slide Number Placeholder 3"/>
          <p:cNvSpPr>
            <a:spLocks noGrp="1"/>
          </p:cNvSpPr>
          <p:nvPr>
            <p:ph type="sldNum" sz="quarter" idx="5"/>
          </p:nvPr>
        </p:nvSpPr>
        <p:spPr/>
        <p:txBody>
          <a:bodyPr/>
          <a:lstStyle/>
          <a:p>
            <a:fld id="{A5645307-98D0-4C29-B5D1-B7CB3B17E0CA}" type="slidenum">
              <a:rPr lang="nl-NL" smtClean="0"/>
              <a:t>5</a:t>
            </a:fld>
            <a:endParaRPr lang="nl-NL"/>
          </a:p>
        </p:txBody>
      </p:sp>
    </p:spTree>
    <p:extLst>
      <p:ext uri="{BB962C8B-B14F-4D97-AF65-F5344CB8AC3E}">
        <p14:creationId xmlns:p14="http://schemas.microsoft.com/office/powerpoint/2010/main" val="25639933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F1E482-8EAF-9377-8ED8-73EDE33CFF4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E72FE668-E29B-5313-D295-22A46E738A99}"/>
              </a:ext>
            </a:extLst>
          </p:cNvPr>
          <p:cNvSpPr/>
          <p:nvPr userDrawn="1"/>
        </p:nvSpPr>
        <p:spPr>
          <a:xfrm>
            <a:off x="0" y="-1"/>
            <a:ext cx="12192000" cy="6858001"/>
          </a:xfrm>
          <a:custGeom>
            <a:avLst/>
            <a:gdLst>
              <a:gd name="connsiteX0" fmla="*/ 12192000 w 12192000"/>
              <a:gd name="connsiteY0" fmla="*/ 5298225 h 6858001"/>
              <a:gd name="connsiteX1" fmla="*/ 12192000 w 12192000"/>
              <a:gd name="connsiteY1" fmla="*/ 6858001 h 6858001"/>
              <a:gd name="connsiteX2" fmla="*/ 8993985 w 12192000"/>
              <a:gd name="connsiteY2" fmla="*/ 6858001 h 6858001"/>
              <a:gd name="connsiteX3" fmla="*/ 0 w 12192000"/>
              <a:gd name="connsiteY3" fmla="*/ 0 h 6858001"/>
              <a:gd name="connsiteX4" fmla="*/ 5941294 w 12192000"/>
              <a:gd name="connsiteY4" fmla="*/ 0 h 6858001"/>
              <a:gd name="connsiteX5" fmla="*/ 2914359 w 12192000"/>
              <a:gd name="connsiteY5" fmla="*/ 1476335 h 6858001"/>
              <a:gd name="connsiteX6" fmla="*/ 5539173 w 12192000"/>
              <a:gd name="connsiteY6" fmla="*/ 6858001 h 6858001"/>
              <a:gd name="connsiteX7" fmla="*/ 0 w 12192000"/>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1">
                <a:moveTo>
                  <a:pt x="12192000" y="5298225"/>
                </a:moveTo>
                <a:lnTo>
                  <a:pt x="12192000" y="6858001"/>
                </a:lnTo>
                <a:lnTo>
                  <a:pt x="8993985" y="6858001"/>
                </a:lnTo>
                <a:close/>
                <a:moveTo>
                  <a:pt x="0" y="0"/>
                </a:moveTo>
                <a:lnTo>
                  <a:pt x="5941294" y="0"/>
                </a:lnTo>
                <a:lnTo>
                  <a:pt x="2914359" y="1476335"/>
                </a:lnTo>
                <a:lnTo>
                  <a:pt x="5539173" y="6858001"/>
                </a:lnTo>
                <a:lnTo>
                  <a:pt x="0" y="685800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69667B-6666-D940-BC6E-413C28DFE847}"/>
              </a:ext>
            </a:extLst>
          </p:cNvPr>
          <p:cNvSpPr/>
          <p:nvPr userDrawn="1"/>
        </p:nvSpPr>
        <p:spPr>
          <a:xfrm rot="1800000" flipH="1">
            <a:off x="-652612" y="-2625034"/>
            <a:ext cx="3513735" cy="740947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A1071E6D-4BDA-25DE-7E22-91FF87E4B02A}"/>
              </a:ext>
            </a:extLst>
          </p:cNvPr>
          <p:cNvSpPr>
            <a:spLocks noGrp="1"/>
          </p:cNvSpPr>
          <p:nvPr>
            <p:ph type="subTitle" idx="1"/>
          </p:nvPr>
        </p:nvSpPr>
        <p:spPr>
          <a:xfrm>
            <a:off x="1219199" y="4289738"/>
            <a:ext cx="7764781" cy="92958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l-NL" dirty="0"/>
          </a:p>
        </p:txBody>
      </p:sp>
      <p:sp>
        <p:nvSpPr>
          <p:cNvPr id="4" name="Date Placeholder 3">
            <a:extLst>
              <a:ext uri="{FF2B5EF4-FFF2-40B4-BE49-F238E27FC236}">
                <a16:creationId xmlns:a16="http://schemas.microsoft.com/office/drawing/2014/main" id="{C4F7A355-3533-FC04-DE71-C52DD1F94371}"/>
              </a:ext>
            </a:extLst>
          </p:cNvPr>
          <p:cNvSpPr>
            <a:spLocks noGrp="1"/>
          </p:cNvSpPr>
          <p:nvPr>
            <p:ph type="dt" sz="half" idx="10"/>
          </p:nvPr>
        </p:nvSpPr>
        <p:spPr/>
        <p:txBody>
          <a:bodyPr/>
          <a:lstStyle>
            <a:lvl1pPr>
              <a:defRPr>
                <a:solidFill>
                  <a:schemeClr val="bg1"/>
                </a:solidFill>
              </a:defRPr>
            </a:lvl1pPr>
          </a:lstStyle>
          <a:p>
            <a:fld id="{53B7B197-113C-4F3E-A17F-05B482E59AA0}" type="datetime1">
              <a:rPr lang="nl-NL" smtClean="0"/>
              <a:t>7-1-2026</a:t>
            </a:fld>
            <a:endParaRPr lang="nl-NL"/>
          </a:p>
        </p:txBody>
      </p:sp>
      <p:sp>
        <p:nvSpPr>
          <p:cNvPr id="5" name="Footer Placeholder 4">
            <a:extLst>
              <a:ext uri="{FF2B5EF4-FFF2-40B4-BE49-F238E27FC236}">
                <a16:creationId xmlns:a16="http://schemas.microsoft.com/office/drawing/2014/main" id="{76C3907E-B2E5-7EAC-6EFA-38C10EA82469}"/>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16DC79D2-DECA-33DA-0425-EBE321F173D3}"/>
              </a:ext>
            </a:extLst>
          </p:cNvPr>
          <p:cNvSpPr>
            <a:spLocks noGrp="1"/>
          </p:cNvSpPr>
          <p:nvPr>
            <p:ph type="sldNum" sz="quarter" idx="12"/>
          </p:nvPr>
        </p:nvSpPr>
        <p:spPr>
          <a:xfrm>
            <a:off x="8932863" y="6356350"/>
            <a:ext cx="2743200" cy="365125"/>
          </a:xfrm>
        </p:spPr>
        <p:txBody>
          <a:bodyPr/>
          <a:lstStyle>
            <a:lvl1pPr>
              <a:defRPr>
                <a:solidFill>
                  <a:schemeClr val="bg1"/>
                </a:solidFill>
              </a:defRPr>
            </a:lvl1pPr>
          </a:lstStyle>
          <a:p>
            <a:fld id="{EDF082A1-913E-4F50-B761-AF5A627CE1F1}" type="slidenum">
              <a:rPr lang="nl-NL" smtClean="0"/>
              <a:pPr/>
              <a:t>‹nr.›</a:t>
            </a:fld>
            <a:endParaRPr lang="nl-NL" dirty="0"/>
          </a:p>
        </p:txBody>
      </p:sp>
      <p:pic>
        <p:nvPicPr>
          <p:cNvPr id="13" name="Graphic 12">
            <a:extLst>
              <a:ext uri="{FF2B5EF4-FFF2-40B4-BE49-F238E27FC236}">
                <a16:creationId xmlns:a16="http://schemas.microsoft.com/office/drawing/2014/main" id="{C75E1C0B-5035-04EC-4BF9-92DEFF8D62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59894" y="470103"/>
            <a:ext cx="3804374" cy="666156"/>
          </a:xfrm>
          <a:prstGeom prst="rect">
            <a:avLst/>
          </a:prstGeom>
        </p:spPr>
      </p:pic>
      <p:sp>
        <p:nvSpPr>
          <p:cNvPr id="15" name="Title 1">
            <a:extLst>
              <a:ext uri="{FF2B5EF4-FFF2-40B4-BE49-F238E27FC236}">
                <a16:creationId xmlns:a16="http://schemas.microsoft.com/office/drawing/2014/main" id="{7313652C-F08E-5E65-248F-E6EEC66368E9}"/>
              </a:ext>
            </a:extLst>
          </p:cNvPr>
          <p:cNvSpPr>
            <a:spLocks noGrp="1"/>
          </p:cNvSpPr>
          <p:nvPr>
            <p:ph type="ctrTitle"/>
          </p:nvPr>
        </p:nvSpPr>
        <p:spPr>
          <a:xfrm>
            <a:off x="1219200" y="1956678"/>
            <a:ext cx="7764780" cy="2308538"/>
          </a:xfrm>
        </p:spPr>
        <p:txBody>
          <a:bodyPr anchor="t"/>
          <a:lstStyle>
            <a:lvl1pPr algn="l">
              <a:defRPr sz="6000">
                <a:solidFill>
                  <a:schemeClr val="bg1"/>
                </a:solidFill>
              </a:defRPr>
            </a:lvl1pPr>
          </a:lstStyle>
          <a:p>
            <a:r>
              <a:rPr lang="en-GB"/>
              <a:t>Click to edit Master title style</a:t>
            </a:r>
            <a:endParaRPr lang="nl-NL" dirty="0"/>
          </a:p>
        </p:txBody>
      </p:sp>
    </p:spTree>
    <p:extLst>
      <p:ext uri="{BB962C8B-B14F-4D97-AF65-F5344CB8AC3E}">
        <p14:creationId xmlns:p14="http://schemas.microsoft.com/office/powerpoint/2010/main" val="38138106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9_End_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F1E482-8EAF-9377-8ED8-73EDE33CFF4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E72FE668-E29B-5313-D295-22A46E738A99}"/>
              </a:ext>
            </a:extLst>
          </p:cNvPr>
          <p:cNvSpPr/>
          <p:nvPr userDrawn="1"/>
        </p:nvSpPr>
        <p:spPr>
          <a:xfrm>
            <a:off x="0" y="-1"/>
            <a:ext cx="12192000" cy="6858001"/>
          </a:xfrm>
          <a:custGeom>
            <a:avLst/>
            <a:gdLst>
              <a:gd name="connsiteX0" fmla="*/ 12192000 w 12192000"/>
              <a:gd name="connsiteY0" fmla="*/ 5298225 h 6858001"/>
              <a:gd name="connsiteX1" fmla="*/ 12192000 w 12192000"/>
              <a:gd name="connsiteY1" fmla="*/ 6858001 h 6858001"/>
              <a:gd name="connsiteX2" fmla="*/ 8993985 w 12192000"/>
              <a:gd name="connsiteY2" fmla="*/ 6858001 h 6858001"/>
              <a:gd name="connsiteX3" fmla="*/ 0 w 12192000"/>
              <a:gd name="connsiteY3" fmla="*/ 0 h 6858001"/>
              <a:gd name="connsiteX4" fmla="*/ 5941294 w 12192000"/>
              <a:gd name="connsiteY4" fmla="*/ 0 h 6858001"/>
              <a:gd name="connsiteX5" fmla="*/ 2914359 w 12192000"/>
              <a:gd name="connsiteY5" fmla="*/ 1476335 h 6858001"/>
              <a:gd name="connsiteX6" fmla="*/ 5539173 w 12192000"/>
              <a:gd name="connsiteY6" fmla="*/ 6858001 h 6858001"/>
              <a:gd name="connsiteX7" fmla="*/ 0 w 12192000"/>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1">
                <a:moveTo>
                  <a:pt x="12192000" y="5298225"/>
                </a:moveTo>
                <a:lnTo>
                  <a:pt x="12192000" y="6858001"/>
                </a:lnTo>
                <a:lnTo>
                  <a:pt x="8993985" y="6858001"/>
                </a:lnTo>
                <a:close/>
                <a:moveTo>
                  <a:pt x="0" y="0"/>
                </a:moveTo>
                <a:lnTo>
                  <a:pt x="5941294" y="0"/>
                </a:lnTo>
                <a:lnTo>
                  <a:pt x="2914359" y="1476335"/>
                </a:lnTo>
                <a:lnTo>
                  <a:pt x="5539173" y="6858001"/>
                </a:lnTo>
                <a:lnTo>
                  <a:pt x="0" y="685800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69667B-6666-D940-BC6E-413C28DFE847}"/>
              </a:ext>
            </a:extLst>
          </p:cNvPr>
          <p:cNvSpPr/>
          <p:nvPr userDrawn="1"/>
        </p:nvSpPr>
        <p:spPr>
          <a:xfrm rot="1800000" flipH="1">
            <a:off x="-652612" y="-2625034"/>
            <a:ext cx="3513735" cy="740947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Date Placeholder 3">
            <a:extLst>
              <a:ext uri="{FF2B5EF4-FFF2-40B4-BE49-F238E27FC236}">
                <a16:creationId xmlns:a16="http://schemas.microsoft.com/office/drawing/2014/main" id="{C4F7A355-3533-FC04-DE71-C52DD1F94371}"/>
              </a:ext>
            </a:extLst>
          </p:cNvPr>
          <p:cNvSpPr>
            <a:spLocks noGrp="1"/>
          </p:cNvSpPr>
          <p:nvPr>
            <p:ph type="dt" sz="half" idx="10"/>
          </p:nvPr>
        </p:nvSpPr>
        <p:spPr/>
        <p:txBody>
          <a:bodyPr/>
          <a:lstStyle>
            <a:lvl1pPr>
              <a:defRPr>
                <a:solidFill>
                  <a:schemeClr val="bg1"/>
                </a:solidFill>
              </a:defRPr>
            </a:lvl1pPr>
          </a:lstStyle>
          <a:p>
            <a:fld id="{53B7B197-113C-4F3E-A17F-05B482E59AA0}" type="datetime1">
              <a:rPr lang="nl-NL" smtClean="0"/>
              <a:t>7-1-2026</a:t>
            </a:fld>
            <a:endParaRPr lang="nl-NL"/>
          </a:p>
        </p:txBody>
      </p:sp>
      <p:sp>
        <p:nvSpPr>
          <p:cNvPr id="5" name="Footer Placeholder 4">
            <a:extLst>
              <a:ext uri="{FF2B5EF4-FFF2-40B4-BE49-F238E27FC236}">
                <a16:creationId xmlns:a16="http://schemas.microsoft.com/office/drawing/2014/main" id="{76C3907E-B2E5-7EAC-6EFA-38C10EA82469}"/>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16DC79D2-DECA-33DA-0425-EBE321F173D3}"/>
              </a:ext>
            </a:extLst>
          </p:cNvPr>
          <p:cNvSpPr>
            <a:spLocks noGrp="1"/>
          </p:cNvSpPr>
          <p:nvPr>
            <p:ph type="sldNum" sz="quarter" idx="12"/>
          </p:nvPr>
        </p:nvSpPr>
        <p:spPr>
          <a:xfrm>
            <a:off x="8932863" y="6356350"/>
            <a:ext cx="2743200" cy="365125"/>
          </a:xfrm>
        </p:spPr>
        <p:txBody>
          <a:bodyPr/>
          <a:lstStyle>
            <a:lvl1pPr>
              <a:defRPr>
                <a:solidFill>
                  <a:schemeClr val="bg1"/>
                </a:solidFill>
              </a:defRPr>
            </a:lvl1pPr>
          </a:lstStyle>
          <a:p>
            <a:fld id="{EDF082A1-913E-4F50-B761-AF5A627CE1F1}" type="slidenum">
              <a:rPr lang="nl-NL" smtClean="0"/>
              <a:pPr/>
              <a:t>‹nr.›</a:t>
            </a:fld>
            <a:endParaRPr lang="nl-NL" dirty="0"/>
          </a:p>
        </p:txBody>
      </p:sp>
      <p:pic>
        <p:nvPicPr>
          <p:cNvPr id="2" name="Graphic 1">
            <a:extLst>
              <a:ext uri="{FF2B5EF4-FFF2-40B4-BE49-F238E27FC236}">
                <a16:creationId xmlns:a16="http://schemas.microsoft.com/office/drawing/2014/main" id="{E2A867D0-5FA7-3351-535E-F053350207B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14612" y="2222961"/>
            <a:ext cx="6962775" cy="1781175"/>
          </a:xfrm>
          <a:prstGeom prst="rect">
            <a:avLst/>
          </a:prstGeom>
        </p:spPr>
      </p:pic>
      <p:sp>
        <p:nvSpPr>
          <p:cNvPr id="8" name="Text Placeholder 7">
            <a:extLst>
              <a:ext uri="{FF2B5EF4-FFF2-40B4-BE49-F238E27FC236}">
                <a16:creationId xmlns:a16="http://schemas.microsoft.com/office/drawing/2014/main" id="{30BB0232-4F98-E617-1358-580596F99B3A}"/>
              </a:ext>
            </a:extLst>
          </p:cNvPr>
          <p:cNvSpPr>
            <a:spLocks noGrp="1"/>
          </p:cNvSpPr>
          <p:nvPr>
            <p:ph type="body" sz="quarter" idx="13"/>
          </p:nvPr>
        </p:nvSpPr>
        <p:spPr>
          <a:xfrm>
            <a:off x="2614612" y="4166109"/>
            <a:ext cx="6962775" cy="21902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33973050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 Title and Content_roo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6CD49F8A-7C3E-0E62-4F79-47F8FC3C1689}"/>
              </a:ext>
            </a:extLst>
          </p:cNvPr>
          <p:cNvSpPr/>
          <p:nvPr userDrawn="1"/>
        </p:nvSpPr>
        <p:spPr>
          <a:xfrm rot="2280000">
            <a:off x="10168522" y="2880281"/>
            <a:ext cx="2856377" cy="1722171"/>
          </a:xfrm>
          <a:custGeom>
            <a:avLst/>
            <a:gdLst>
              <a:gd name="connsiteX0" fmla="*/ 0 w 2856377"/>
              <a:gd name="connsiteY0" fmla="*/ 0 h 1722171"/>
              <a:gd name="connsiteX1" fmla="*/ 1510870 w 2856377"/>
              <a:gd name="connsiteY1" fmla="*/ 0 h 1722171"/>
              <a:gd name="connsiteX2" fmla="*/ 2856377 w 2856377"/>
              <a:gd name="connsiteY2" fmla="*/ 1722171 h 1722171"/>
              <a:gd name="connsiteX3" fmla="*/ 0 w 2856377"/>
              <a:gd name="connsiteY3" fmla="*/ 1722171 h 1722171"/>
            </a:gdLst>
            <a:ahLst/>
            <a:cxnLst>
              <a:cxn ang="0">
                <a:pos x="connsiteX0" y="connsiteY0"/>
              </a:cxn>
              <a:cxn ang="0">
                <a:pos x="connsiteX1" y="connsiteY1"/>
              </a:cxn>
              <a:cxn ang="0">
                <a:pos x="connsiteX2" y="connsiteY2"/>
              </a:cxn>
              <a:cxn ang="0">
                <a:pos x="connsiteX3" y="connsiteY3"/>
              </a:cxn>
            </a:cxnLst>
            <a:rect l="l" t="t" r="r" b="b"/>
            <a:pathLst>
              <a:path w="2856377" h="1722171">
                <a:moveTo>
                  <a:pt x="0" y="0"/>
                </a:moveTo>
                <a:lnTo>
                  <a:pt x="1510870" y="0"/>
                </a:lnTo>
                <a:lnTo>
                  <a:pt x="2856377" y="1722171"/>
                </a:lnTo>
                <a:lnTo>
                  <a:pt x="0" y="1722171"/>
                </a:lnTo>
                <a:close/>
              </a:path>
            </a:pathLst>
          </a:cu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C0344B05-8B2C-59C3-EA96-7C6D3D5268B1}"/>
              </a:ext>
            </a:extLst>
          </p:cNvPr>
          <p:cNvSpPr/>
          <p:nvPr userDrawn="1"/>
        </p:nvSpPr>
        <p:spPr>
          <a:xfrm rot="3840000">
            <a:off x="10291553" y="5393721"/>
            <a:ext cx="2182189" cy="1722171"/>
          </a:xfrm>
          <a:custGeom>
            <a:avLst/>
            <a:gdLst>
              <a:gd name="connsiteX0" fmla="*/ 0 w 2182189"/>
              <a:gd name="connsiteY0" fmla="*/ 0 h 1722171"/>
              <a:gd name="connsiteX1" fmla="*/ 2182189 w 2182189"/>
              <a:gd name="connsiteY1" fmla="*/ 0 h 1722171"/>
              <a:gd name="connsiteX2" fmla="*/ 1342230 w 2182189"/>
              <a:gd name="connsiteY2" fmla="*/ 1722171 h 1722171"/>
              <a:gd name="connsiteX3" fmla="*/ 0 w 2182189"/>
              <a:gd name="connsiteY3" fmla="*/ 1722171 h 1722171"/>
            </a:gdLst>
            <a:ahLst/>
            <a:cxnLst>
              <a:cxn ang="0">
                <a:pos x="connsiteX0" y="connsiteY0"/>
              </a:cxn>
              <a:cxn ang="0">
                <a:pos x="connsiteX1" y="connsiteY1"/>
              </a:cxn>
              <a:cxn ang="0">
                <a:pos x="connsiteX2" y="connsiteY2"/>
              </a:cxn>
              <a:cxn ang="0">
                <a:pos x="connsiteX3" y="connsiteY3"/>
              </a:cxn>
            </a:cxnLst>
            <a:rect l="l" t="t" r="r" b="b"/>
            <a:pathLst>
              <a:path w="2182189" h="1722171">
                <a:moveTo>
                  <a:pt x="0" y="0"/>
                </a:moveTo>
                <a:lnTo>
                  <a:pt x="2182189" y="0"/>
                </a:lnTo>
                <a:lnTo>
                  <a:pt x="1342230" y="1722171"/>
                </a:lnTo>
                <a:lnTo>
                  <a:pt x="0" y="1722171"/>
                </a:lnTo>
                <a:close/>
              </a:path>
            </a:pathLst>
          </a:cu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342900" indent="-342900">
              <a:spcAft>
                <a:spcPts val="0"/>
              </a:spcAft>
              <a:buFontTx/>
              <a:buBlip>
                <a:blip r:embed="rId2"/>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6B88B04A-8351-4EE3-91C9-C0BF167C13B6}"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50449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 Title and Content_groen">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3D10E8A-0ECB-3395-35A0-A4A3E4533E6A}"/>
              </a:ext>
            </a:extLst>
          </p:cNvPr>
          <p:cNvSpPr/>
          <p:nvPr userDrawn="1"/>
        </p:nvSpPr>
        <p:spPr>
          <a:xfrm rot="2280000">
            <a:off x="10168522" y="2880281"/>
            <a:ext cx="2856377" cy="1722171"/>
          </a:xfrm>
          <a:custGeom>
            <a:avLst/>
            <a:gdLst>
              <a:gd name="connsiteX0" fmla="*/ 0 w 2856377"/>
              <a:gd name="connsiteY0" fmla="*/ 0 h 1722171"/>
              <a:gd name="connsiteX1" fmla="*/ 1510870 w 2856377"/>
              <a:gd name="connsiteY1" fmla="*/ 0 h 1722171"/>
              <a:gd name="connsiteX2" fmla="*/ 2856377 w 2856377"/>
              <a:gd name="connsiteY2" fmla="*/ 1722171 h 1722171"/>
              <a:gd name="connsiteX3" fmla="*/ 0 w 2856377"/>
              <a:gd name="connsiteY3" fmla="*/ 1722171 h 1722171"/>
            </a:gdLst>
            <a:ahLst/>
            <a:cxnLst>
              <a:cxn ang="0">
                <a:pos x="connsiteX0" y="connsiteY0"/>
              </a:cxn>
              <a:cxn ang="0">
                <a:pos x="connsiteX1" y="connsiteY1"/>
              </a:cxn>
              <a:cxn ang="0">
                <a:pos x="connsiteX2" y="connsiteY2"/>
              </a:cxn>
              <a:cxn ang="0">
                <a:pos x="connsiteX3" y="connsiteY3"/>
              </a:cxn>
            </a:cxnLst>
            <a:rect l="l" t="t" r="r" b="b"/>
            <a:pathLst>
              <a:path w="2856377" h="1722171">
                <a:moveTo>
                  <a:pt x="0" y="0"/>
                </a:moveTo>
                <a:lnTo>
                  <a:pt x="1510870" y="0"/>
                </a:lnTo>
                <a:lnTo>
                  <a:pt x="2856377" y="1722171"/>
                </a:lnTo>
                <a:lnTo>
                  <a:pt x="0" y="1722171"/>
                </a:lnTo>
                <a:close/>
              </a:path>
            </a:pathLst>
          </a:cu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A5CF309C-5A38-FBD4-5E0B-F00ECB2BCBB1}"/>
              </a:ext>
            </a:extLst>
          </p:cNvPr>
          <p:cNvSpPr/>
          <p:nvPr userDrawn="1"/>
        </p:nvSpPr>
        <p:spPr>
          <a:xfrm rot="3840000">
            <a:off x="10291553" y="5393721"/>
            <a:ext cx="2182189" cy="1722171"/>
          </a:xfrm>
          <a:custGeom>
            <a:avLst/>
            <a:gdLst>
              <a:gd name="connsiteX0" fmla="*/ 0 w 2182189"/>
              <a:gd name="connsiteY0" fmla="*/ 0 h 1722171"/>
              <a:gd name="connsiteX1" fmla="*/ 2182189 w 2182189"/>
              <a:gd name="connsiteY1" fmla="*/ 0 h 1722171"/>
              <a:gd name="connsiteX2" fmla="*/ 1342230 w 2182189"/>
              <a:gd name="connsiteY2" fmla="*/ 1722171 h 1722171"/>
              <a:gd name="connsiteX3" fmla="*/ 0 w 2182189"/>
              <a:gd name="connsiteY3" fmla="*/ 1722171 h 1722171"/>
            </a:gdLst>
            <a:ahLst/>
            <a:cxnLst>
              <a:cxn ang="0">
                <a:pos x="connsiteX0" y="connsiteY0"/>
              </a:cxn>
              <a:cxn ang="0">
                <a:pos x="connsiteX1" y="connsiteY1"/>
              </a:cxn>
              <a:cxn ang="0">
                <a:pos x="connsiteX2" y="connsiteY2"/>
              </a:cxn>
              <a:cxn ang="0">
                <a:pos x="connsiteX3" y="connsiteY3"/>
              </a:cxn>
            </a:cxnLst>
            <a:rect l="l" t="t" r="r" b="b"/>
            <a:pathLst>
              <a:path w="2182189" h="1722171">
                <a:moveTo>
                  <a:pt x="0" y="0"/>
                </a:moveTo>
                <a:lnTo>
                  <a:pt x="2182189" y="0"/>
                </a:lnTo>
                <a:lnTo>
                  <a:pt x="1342230" y="1722171"/>
                </a:lnTo>
                <a:lnTo>
                  <a:pt x="0" y="1722171"/>
                </a:lnTo>
                <a:close/>
              </a:path>
            </a:pathLst>
          </a:cu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228600" indent="-228600">
              <a:buFontTx/>
              <a:buBlip>
                <a:blip r:embed="rId2"/>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marL="288000" marR="0" lvl="0"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9CBEA6DA-08A4-4F94-99DC-E29D5FA58B16}"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31577609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 Title and Content_rood-wit">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447D06-96D2-3667-B9DF-638915107B00}"/>
              </a:ext>
            </a:extLst>
          </p:cNvPr>
          <p:cNvSpPr/>
          <p:nvPr userDrawn="1"/>
        </p:nvSpPr>
        <p:spPr>
          <a:xfrm>
            <a:off x="8932862" y="0"/>
            <a:ext cx="3259138" cy="11938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288000" indent="-288000">
              <a:spcAft>
                <a:spcPts val="0"/>
              </a:spcAft>
              <a:buFontTx/>
              <a:buBlip>
                <a:blip r:embed="rId2"/>
              </a:buBlip>
              <a:defRPr kumimoji="0" lang="en-US" sz="2400" b="0" i="0" u="none" strike="noStrike" kern="1200" cap="none" spc="0" normalizeH="0" baseline="0" dirty="0">
                <a:ln>
                  <a:noFill/>
                </a:ln>
                <a:solidFill>
                  <a:schemeClr val="bg1"/>
                </a:solidFill>
                <a:effectLst/>
                <a:uLnTx/>
                <a:uFillTx/>
                <a:latin typeface="Poppins" panose="00000500000000000000" pitchFamily="2" charset="0"/>
                <a:ea typeface="+mn-ea"/>
                <a:cs typeface="Poppins" panose="00000500000000000000" pitchFamily="2" charset="0"/>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marL="288000" marR="0" lvl="0" indent="-288000" algn="l" defTabSz="914400" rtl="0" eaLnBrk="1" fontAlgn="auto" latinLnBrk="0" hangingPunct="1">
              <a:lnSpc>
                <a:spcPct val="120000"/>
              </a:lnSpc>
              <a:spcBef>
                <a:spcPts val="0"/>
              </a:spcBef>
              <a:spcAft>
                <a:spcPts val="1200"/>
              </a:spcAft>
              <a:buClrTx/>
              <a:buSzPct val="90000"/>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lvl1pPr>
              <a:defRPr>
                <a:solidFill>
                  <a:schemeClr val="bg1"/>
                </a:solidFill>
              </a:defRPr>
            </a:lvl1pPr>
          </a:lstStyle>
          <a:p>
            <a:fld id="{7B0D7E96-485A-4861-906F-D16DF6A21CF1}"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grpSp>
        <p:nvGrpSpPr>
          <p:cNvPr id="10" name="Group 9">
            <a:extLst>
              <a:ext uri="{FF2B5EF4-FFF2-40B4-BE49-F238E27FC236}">
                <a16:creationId xmlns:a16="http://schemas.microsoft.com/office/drawing/2014/main" id="{A44F7CDA-9665-818E-791E-0361CD484210}"/>
              </a:ext>
            </a:extLst>
          </p:cNvPr>
          <p:cNvGrpSpPr/>
          <p:nvPr userDrawn="1"/>
        </p:nvGrpSpPr>
        <p:grpSpPr>
          <a:xfrm>
            <a:off x="9941143" y="478668"/>
            <a:ext cx="1734919" cy="302798"/>
            <a:chOff x="2614612" y="2819400"/>
            <a:chExt cx="6967348" cy="1216024"/>
          </a:xfrm>
          <a:solidFill>
            <a:schemeClr val="bg1"/>
          </a:solidFill>
        </p:grpSpPr>
        <p:sp>
          <p:nvSpPr>
            <p:cNvPr id="11" name="Freeform: Shape 10">
              <a:extLst>
                <a:ext uri="{FF2B5EF4-FFF2-40B4-BE49-F238E27FC236}">
                  <a16:creationId xmlns:a16="http://schemas.microsoft.com/office/drawing/2014/main" id="{C6EF8586-5D23-1E57-0778-98B862A4753B}"/>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solidFill>
                  <a:schemeClr val="bg1"/>
                </a:solidFill>
              </a:endParaRPr>
            </a:p>
          </p:txBody>
        </p:sp>
        <p:sp>
          <p:nvSpPr>
            <p:cNvPr id="12" name="Freeform: Shape 11">
              <a:extLst>
                <a:ext uri="{FF2B5EF4-FFF2-40B4-BE49-F238E27FC236}">
                  <a16:creationId xmlns:a16="http://schemas.microsoft.com/office/drawing/2014/main" id="{09F1C550-14CB-6B1C-C38E-C1454F2B6E06}"/>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3" name="Freeform: Shape 12">
              <a:extLst>
                <a:ext uri="{FF2B5EF4-FFF2-40B4-BE49-F238E27FC236}">
                  <a16:creationId xmlns:a16="http://schemas.microsoft.com/office/drawing/2014/main" id="{F172D4E4-C64C-6A2D-6110-0E6E5BFBDE11}"/>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solidFill>
                  <a:schemeClr val="bg1"/>
                </a:solidFill>
              </a:endParaRPr>
            </a:p>
          </p:txBody>
        </p:sp>
        <p:sp>
          <p:nvSpPr>
            <p:cNvPr id="14" name="Freeform: Shape 13">
              <a:extLst>
                <a:ext uri="{FF2B5EF4-FFF2-40B4-BE49-F238E27FC236}">
                  <a16:creationId xmlns:a16="http://schemas.microsoft.com/office/drawing/2014/main" id="{F085AB00-1E7D-85AD-2448-B0E6BF377E66}"/>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solidFill>
                  <a:schemeClr val="bg1"/>
                </a:solidFill>
              </a:endParaRPr>
            </a:p>
          </p:txBody>
        </p:sp>
        <p:sp>
          <p:nvSpPr>
            <p:cNvPr id="15" name="Freeform: Shape 14">
              <a:extLst>
                <a:ext uri="{FF2B5EF4-FFF2-40B4-BE49-F238E27FC236}">
                  <a16:creationId xmlns:a16="http://schemas.microsoft.com/office/drawing/2014/main" id="{8569676C-AC09-784A-E2A6-C233060D0D7B}"/>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solidFill>
                  <a:schemeClr val="bg1"/>
                </a:solidFill>
              </a:endParaRPr>
            </a:p>
          </p:txBody>
        </p:sp>
        <p:sp>
          <p:nvSpPr>
            <p:cNvPr id="16" name="Freeform: Shape 15">
              <a:extLst>
                <a:ext uri="{FF2B5EF4-FFF2-40B4-BE49-F238E27FC236}">
                  <a16:creationId xmlns:a16="http://schemas.microsoft.com/office/drawing/2014/main" id="{08E77BEB-C439-26F2-2457-04D3A8367D89}"/>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solidFill>
                  <a:schemeClr val="bg1"/>
                </a:solidFill>
              </a:endParaRPr>
            </a:p>
          </p:txBody>
        </p:sp>
        <p:sp>
          <p:nvSpPr>
            <p:cNvPr id="17" name="Freeform: Shape 16">
              <a:extLst>
                <a:ext uri="{FF2B5EF4-FFF2-40B4-BE49-F238E27FC236}">
                  <a16:creationId xmlns:a16="http://schemas.microsoft.com/office/drawing/2014/main" id="{D2282C2E-8B96-EA76-9CE0-C7147DFE0535}"/>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8" name="Freeform: Shape 17">
              <a:extLst>
                <a:ext uri="{FF2B5EF4-FFF2-40B4-BE49-F238E27FC236}">
                  <a16:creationId xmlns:a16="http://schemas.microsoft.com/office/drawing/2014/main" id="{5215FA41-62AF-CF3F-97C8-7A943D34CE61}"/>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solidFill>
                  <a:schemeClr val="bg1"/>
                </a:solidFill>
              </a:endParaRPr>
            </a:p>
          </p:txBody>
        </p:sp>
      </p:grpSp>
    </p:spTree>
    <p:extLst>
      <p:ext uri="{BB962C8B-B14F-4D97-AF65-F5344CB8AC3E}">
        <p14:creationId xmlns:p14="http://schemas.microsoft.com/office/powerpoint/2010/main" val="2177994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 Title and Content_groen-wit">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6797EC-3CFF-0EC0-04B1-856002833EC5}"/>
              </a:ext>
            </a:extLst>
          </p:cNvPr>
          <p:cNvSpPr/>
          <p:nvPr userDrawn="1"/>
        </p:nvSpPr>
        <p:spPr>
          <a:xfrm>
            <a:off x="8932862" y="0"/>
            <a:ext cx="3259138" cy="119381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288000" indent="-288000">
              <a:spcAft>
                <a:spcPts val="0"/>
              </a:spcAft>
              <a:buFontTx/>
              <a:buBlip>
                <a:blip r:embed="rId2"/>
              </a:buBlip>
              <a:defRPr kumimoji="0" lang="en-US" sz="2400" b="0" i="0" u="none" strike="noStrike" kern="1200" cap="none" spc="0" normalizeH="0" baseline="0" dirty="0">
                <a:ln>
                  <a:noFill/>
                </a:ln>
                <a:solidFill>
                  <a:schemeClr val="bg1"/>
                </a:solidFill>
                <a:effectLst/>
                <a:uLnTx/>
                <a:uFillTx/>
                <a:latin typeface="Poppins" panose="00000500000000000000" pitchFamily="2" charset="0"/>
                <a:ea typeface="+mn-ea"/>
                <a:cs typeface="Poppins" panose="00000500000000000000" pitchFamily="2" charset="0"/>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marL="288000" marR="0" lvl="0" indent="-288000" algn="l" defTabSz="914400" rtl="0" eaLnBrk="1" fontAlgn="auto" latinLnBrk="0" hangingPunct="1">
              <a:lnSpc>
                <a:spcPct val="120000"/>
              </a:lnSpc>
              <a:spcBef>
                <a:spcPts val="0"/>
              </a:spcBef>
              <a:spcAft>
                <a:spcPts val="1200"/>
              </a:spcAft>
              <a:buClrTx/>
              <a:buSzPct val="90000"/>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lvl1pPr>
              <a:defRPr>
                <a:solidFill>
                  <a:schemeClr val="bg1"/>
                </a:solidFill>
              </a:defRPr>
            </a:lvl1pPr>
          </a:lstStyle>
          <a:p>
            <a:fld id="{16FB5D90-510A-4C0B-9505-C73F16D2581A}"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grpSp>
        <p:nvGrpSpPr>
          <p:cNvPr id="8" name="Group 7">
            <a:extLst>
              <a:ext uri="{FF2B5EF4-FFF2-40B4-BE49-F238E27FC236}">
                <a16:creationId xmlns:a16="http://schemas.microsoft.com/office/drawing/2014/main" id="{754E9390-B4E8-E3BD-D93E-C6F4720F17F6}"/>
              </a:ext>
            </a:extLst>
          </p:cNvPr>
          <p:cNvGrpSpPr/>
          <p:nvPr userDrawn="1"/>
        </p:nvGrpSpPr>
        <p:grpSpPr>
          <a:xfrm>
            <a:off x="9941143" y="478668"/>
            <a:ext cx="1734919" cy="302798"/>
            <a:chOff x="2614612" y="2819400"/>
            <a:chExt cx="6967348" cy="1216024"/>
          </a:xfrm>
          <a:solidFill>
            <a:schemeClr val="bg1"/>
          </a:solidFill>
        </p:grpSpPr>
        <p:sp>
          <p:nvSpPr>
            <p:cNvPr id="9" name="Freeform: Shape 8">
              <a:extLst>
                <a:ext uri="{FF2B5EF4-FFF2-40B4-BE49-F238E27FC236}">
                  <a16:creationId xmlns:a16="http://schemas.microsoft.com/office/drawing/2014/main" id="{0693AFF1-8B17-B306-0BB4-FF1F9F9FDFA2}"/>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solidFill>
                  <a:schemeClr val="bg1"/>
                </a:solidFill>
              </a:endParaRPr>
            </a:p>
          </p:txBody>
        </p:sp>
        <p:sp>
          <p:nvSpPr>
            <p:cNvPr id="10" name="Freeform: Shape 9">
              <a:extLst>
                <a:ext uri="{FF2B5EF4-FFF2-40B4-BE49-F238E27FC236}">
                  <a16:creationId xmlns:a16="http://schemas.microsoft.com/office/drawing/2014/main" id="{DC5E182F-55AC-AB00-A08A-676F61BBC166}"/>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1" name="Freeform: Shape 10">
              <a:extLst>
                <a:ext uri="{FF2B5EF4-FFF2-40B4-BE49-F238E27FC236}">
                  <a16:creationId xmlns:a16="http://schemas.microsoft.com/office/drawing/2014/main" id="{3869C7FD-C6DF-C50B-7166-EF6894B9A834}"/>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solidFill>
                  <a:schemeClr val="bg1"/>
                </a:solidFill>
              </a:endParaRPr>
            </a:p>
          </p:txBody>
        </p:sp>
        <p:sp>
          <p:nvSpPr>
            <p:cNvPr id="12" name="Freeform: Shape 11">
              <a:extLst>
                <a:ext uri="{FF2B5EF4-FFF2-40B4-BE49-F238E27FC236}">
                  <a16:creationId xmlns:a16="http://schemas.microsoft.com/office/drawing/2014/main" id="{12760E77-E14B-EE18-3BB8-0D44DB4979DF}"/>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solidFill>
                  <a:schemeClr val="bg1"/>
                </a:solidFill>
              </a:endParaRPr>
            </a:p>
          </p:txBody>
        </p:sp>
        <p:sp>
          <p:nvSpPr>
            <p:cNvPr id="13" name="Freeform: Shape 12">
              <a:extLst>
                <a:ext uri="{FF2B5EF4-FFF2-40B4-BE49-F238E27FC236}">
                  <a16:creationId xmlns:a16="http://schemas.microsoft.com/office/drawing/2014/main" id="{2730E51F-E8F0-16CF-2EB1-CF79F7C36814}"/>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solidFill>
                  <a:schemeClr val="bg1"/>
                </a:solidFill>
              </a:endParaRPr>
            </a:p>
          </p:txBody>
        </p:sp>
        <p:sp>
          <p:nvSpPr>
            <p:cNvPr id="14" name="Freeform: Shape 13">
              <a:extLst>
                <a:ext uri="{FF2B5EF4-FFF2-40B4-BE49-F238E27FC236}">
                  <a16:creationId xmlns:a16="http://schemas.microsoft.com/office/drawing/2014/main" id="{42332CF3-C84C-8DFA-ABAB-9D8E22D8A386}"/>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solidFill>
                  <a:schemeClr val="bg1"/>
                </a:solidFill>
              </a:endParaRPr>
            </a:p>
          </p:txBody>
        </p:sp>
        <p:sp>
          <p:nvSpPr>
            <p:cNvPr id="15" name="Freeform: Shape 14">
              <a:extLst>
                <a:ext uri="{FF2B5EF4-FFF2-40B4-BE49-F238E27FC236}">
                  <a16:creationId xmlns:a16="http://schemas.microsoft.com/office/drawing/2014/main" id="{8DE2FEAB-079C-5C22-C946-EC11BCACF96D}"/>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6" name="Freeform: Shape 15">
              <a:extLst>
                <a:ext uri="{FF2B5EF4-FFF2-40B4-BE49-F238E27FC236}">
                  <a16:creationId xmlns:a16="http://schemas.microsoft.com/office/drawing/2014/main" id="{75047CD3-1377-0360-B75C-7115CDF80249}"/>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solidFill>
                  <a:schemeClr val="bg1"/>
                </a:solidFill>
              </a:endParaRPr>
            </a:p>
          </p:txBody>
        </p:sp>
      </p:grpSp>
    </p:spTree>
    <p:extLst>
      <p:ext uri="{BB962C8B-B14F-4D97-AF65-F5344CB8AC3E}">
        <p14:creationId xmlns:p14="http://schemas.microsoft.com/office/powerpoint/2010/main" val="37225701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 Title and Content_grijs-wit">
    <p:bg>
      <p:bgPr>
        <a:solidFill>
          <a:schemeClr val="accent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6797EC-3CFF-0EC0-04B1-856002833EC5}"/>
              </a:ext>
            </a:extLst>
          </p:cNvPr>
          <p:cNvSpPr/>
          <p:nvPr userDrawn="1"/>
        </p:nvSpPr>
        <p:spPr>
          <a:xfrm>
            <a:off x="8932862" y="0"/>
            <a:ext cx="3259138" cy="119381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288000" indent="-288000">
              <a:spcAft>
                <a:spcPts val="0"/>
              </a:spcAft>
              <a:buFontTx/>
              <a:buBlip>
                <a:blip r:embed="rId2"/>
              </a:buBlip>
              <a:defRPr kumimoji="0" lang="en-US" sz="2400" b="0" i="0" u="none" strike="noStrike" kern="1200" cap="none" spc="0" normalizeH="0" baseline="0" dirty="0">
                <a:ln>
                  <a:noFill/>
                </a:ln>
                <a:solidFill>
                  <a:schemeClr val="bg1"/>
                </a:solidFill>
                <a:effectLst/>
                <a:uLnTx/>
                <a:uFillTx/>
                <a:latin typeface="Poppins" panose="00000500000000000000" pitchFamily="2" charset="0"/>
                <a:ea typeface="+mn-ea"/>
                <a:cs typeface="Poppins" panose="00000500000000000000" pitchFamily="2" charset="0"/>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marL="288000" marR="0" lvl="0" indent="-288000" algn="l" defTabSz="914400" rtl="0" eaLnBrk="1" fontAlgn="auto" latinLnBrk="0" hangingPunct="1">
              <a:lnSpc>
                <a:spcPct val="120000"/>
              </a:lnSpc>
              <a:spcBef>
                <a:spcPts val="0"/>
              </a:spcBef>
              <a:spcAft>
                <a:spcPts val="1200"/>
              </a:spcAft>
              <a:buClrTx/>
              <a:buSzPct val="90000"/>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lvl1pPr>
              <a:defRPr>
                <a:solidFill>
                  <a:schemeClr val="bg1"/>
                </a:solidFill>
              </a:defRPr>
            </a:lvl1pPr>
          </a:lstStyle>
          <a:p>
            <a:fld id="{16FB5D90-510A-4C0B-9505-C73F16D2581A}"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grpSp>
        <p:nvGrpSpPr>
          <p:cNvPr id="8" name="Group 7">
            <a:extLst>
              <a:ext uri="{FF2B5EF4-FFF2-40B4-BE49-F238E27FC236}">
                <a16:creationId xmlns:a16="http://schemas.microsoft.com/office/drawing/2014/main" id="{754E9390-B4E8-E3BD-D93E-C6F4720F17F6}"/>
              </a:ext>
            </a:extLst>
          </p:cNvPr>
          <p:cNvGrpSpPr/>
          <p:nvPr userDrawn="1"/>
        </p:nvGrpSpPr>
        <p:grpSpPr>
          <a:xfrm>
            <a:off x="9941143" y="478668"/>
            <a:ext cx="1734919" cy="302798"/>
            <a:chOff x="2614612" y="2819400"/>
            <a:chExt cx="6967348" cy="1216024"/>
          </a:xfrm>
          <a:solidFill>
            <a:schemeClr val="bg1"/>
          </a:solidFill>
        </p:grpSpPr>
        <p:sp>
          <p:nvSpPr>
            <p:cNvPr id="9" name="Freeform: Shape 8">
              <a:extLst>
                <a:ext uri="{FF2B5EF4-FFF2-40B4-BE49-F238E27FC236}">
                  <a16:creationId xmlns:a16="http://schemas.microsoft.com/office/drawing/2014/main" id="{0693AFF1-8B17-B306-0BB4-FF1F9F9FDFA2}"/>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solidFill>
                  <a:schemeClr val="bg1"/>
                </a:solidFill>
              </a:endParaRPr>
            </a:p>
          </p:txBody>
        </p:sp>
        <p:sp>
          <p:nvSpPr>
            <p:cNvPr id="10" name="Freeform: Shape 9">
              <a:extLst>
                <a:ext uri="{FF2B5EF4-FFF2-40B4-BE49-F238E27FC236}">
                  <a16:creationId xmlns:a16="http://schemas.microsoft.com/office/drawing/2014/main" id="{DC5E182F-55AC-AB00-A08A-676F61BBC166}"/>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1" name="Freeform: Shape 10">
              <a:extLst>
                <a:ext uri="{FF2B5EF4-FFF2-40B4-BE49-F238E27FC236}">
                  <a16:creationId xmlns:a16="http://schemas.microsoft.com/office/drawing/2014/main" id="{3869C7FD-C6DF-C50B-7166-EF6894B9A834}"/>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solidFill>
                  <a:schemeClr val="bg1"/>
                </a:solidFill>
              </a:endParaRPr>
            </a:p>
          </p:txBody>
        </p:sp>
        <p:sp>
          <p:nvSpPr>
            <p:cNvPr id="12" name="Freeform: Shape 11">
              <a:extLst>
                <a:ext uri="{FF2B5EF4-FFF2-40B4-BE49-F238E27FC236}">
                  <a16:creationId xmlns:a16="http://schemas.microsoft.com/office/drawing/2014/main" id="{12760E77-E14B-EE18-3BB8-0D44DB4979DF}"/>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solidFill>
                  <a:schemeClr val="bg1"/>
                </a:solidFill>
              </a:endParaRPr>
            </a:p>
          </p:txBody>
        </p:sp>
        <p:sp>
          <p:nvSpPr>
            <p:cNvPr id="13" name="Freeform: Shape 12">
              <a:extLst>
                <a:ext uri="{FF2B5EF4-FFF2-40B4-BE49-F238E27FC236}">
                  <a16:creationId xmlns:a16="http://schemas.microsoft.com/office/drawing/2014/main" id="{2730E51F-E8F0-16CF-2EB1-CF79F7C36814}"/>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solidFill>
                  <a:schemeClr val="bg1"/>
                </a:solidFill>
              </a:endParaRPr>
            </a:p>
          </p:txBody>
        </p:sp>
        <p:sp>
          <p:nvSpPr>
            <p:cNvPr id="14" name="Freeform: Shape 13">
              <a:extLst>
                <a:ext uri="{FF2B5EF4-FFF2-40B4-BE49-F238E27FC236}">
                  <a16:creationId xmlns:a16="http://schemas.microsoft.com/office/drawing/2014/main" id="{42332CF3-C84C-8DFA-ABAB-9D8E22D8A386}"/>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solidFill>
                  <a:schemeClr val="bg1"/>
                </a:solidFill>
              </a:endParaRPr>
            </a:p>
          </p:txBody>
        </p:sp>
        <p:sp>
          <p:nvSpPr>
            <p:cNvPr id="15" name="Freeform: Shape 14">
              <a:extLst>
                <a:ext uri="{FF2B5EF4-FFF2-40B4-BE49-F238E27FC236}">
                  <a16:creationId xmlns:a16="http://schemas.microsoft.com/office/drawing/2014/main" id="{8DE2FEAB-079C-5C22-C946-EC11BCACF96D}"/>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solidFill>
                  <a:schemeClr val="bg1"/>
                </a:solidFill>
              </a:endParaRPr>
            </a:p>
          </p:txBody>
        </p:sp>
        <p:sp>
          <p:nvSpPr>
            <p:cNvPr id="16" name="Freeform: Shape 15">
              <a:extLst>
                <a:ext uri="{FF2B5EF4-FFF2-40B4-BE49-F238E27FC236}">
                  <a16:creationId xmlns:a16="http://schemas.microsoft.com/office/drawing/2014/main" id="{75047CD3-1377-0360-B75C-7115CDF80249}"/>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solidFill>
                  <a:schemeClr val="bg1"/>
                </a:solidFill>
              </a:endParaRPr>
            </a:p>
          </p:txBody>
        </p:sp>
      </p:grpSp>
    </p:spTree>
    <p:extLst>
      <p:ext uri="{BB962C8B-B14F-4D97-AF65-F5344CB8AC3E}">
        <p14:creationId xmlns:p14="http://schemas.microsoft.com/office/powerpoint/2010/main" val="12450680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_roo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342900" indent="-342900">
              <a:spcAft>
                <a:spcPts val="0"/>
              </a:spcAft>
              <a:buFontTx/>
              <a:buBlip>
                <a:blip r:embed="rId2"/>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E9B672-2869-43CA-A480-E745FC6FF4A0}"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42543031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_gro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228600" indent="-228600">
              <a:buFontTx/>
              <a:buBlip>
                <a:blip r:embed="rId2"/>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marL="288000" marR="0" lvl="0"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A9E4BE-DBD8-46A1-BA6E-1603CC0C3FA8}"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2365221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le and Content_roo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856A87F-B072-6568-98BC-B5C0B9D8E3BA}"/>
              </a:ext>
            </a:extLst>
          </p:cNvPr>
          <p:cNvGrpSpPr/>
          <p:nvPr userDrawn="1"/>
        </p:nvGrpSpPr>
        <p:grpSpPr>
          <a:xfrm>
            <a:off x="11151847" y="5020631"/>
            <a:ext cx="1632763" cy="2717401"/>
            <a:chOff x="10132057" y="2986179"/>
            <a:chExt cx="3200392" cy="5326401"/>
          </a:xfrm>
        </p:grpSpPr>
        <p:sp>
          <p:nvSpPr>
            <p:cNvPr id="8" name="Rectangle 7">
              <a:extLst>
                <a:ext uri="{FF2B5EF4-FFF2-40B4-BE49-F238E27FC236}">
                  <a16:creationId xmlns:a16="http://schemas.microsoft.com/office/drawing/2014/main" id="{869AD243-AF95-3766-9DB2-D0F2BF3DB386}"/>
                </a:ext>
              </a:extLst>
            </p:cNvPr>
            <p:cNvSpPr/>
            <p:nvPr/>
          </p:nvSpPr>
          <p:spPr>
            <a:xfrm rot="2280000">
              <a:off x="10132057" y="2986179"/>
              <a:ext cx="3200392" cy="1722171"/>
            </a:xfrm>
            <a:prstGeom prst="rect">
              <a:avLst/>
            </a:pr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tangle 8">
              <a:extLst>
                <a:ext uri="{FF2B5EF4-FFF2-40B4-BE49-F238E27FC236}">
                  <a16:creationId xmlns:a16="http://schemas.microsoft.com/office/drawing/2014/main" id="{7E6132F5-EC72-42B1-6A57-6FFCF037DA34}"/>
                </a:ext>
              </a:extLst>
            </p:cNvPr>
            <p:cNvSpPr/>
            <p:nvPr/>
          </p:nvSpPr>
          <p:spPr>
            <a:xfrm rot="3840000">
              <a:off x="10005626" y="5851298"/>
              <a:ext cx="3200392" cy="1722171"/>
            </a:xfrm>
            <a:prstGeom prst="rect">
              <a:avLst/>
            </a:pr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342900" indent="-342900">
              <a:spcAft>
                <a:spcPts val="0"/>
              </a:spcAft>
              <a:buFontTx/>
              <a:buBlip>
                <a:blip r:embed="rId2"/>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E9B672-2869-43CA-A480-E745FC6FF4A0}"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26382458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_groe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D336759-7440-8884-1F17-D0E228CE2DF7}"/>
              </a:ext>
            </a:extLst>
          </p:cNvPr>
          <p:cNvGrpSpPr/>
          <p:nvPr userDrawn="1"/>
        </p:nvGrpSpPr>
        <p:grpSpPr>
          <a:xfrm>
            <a:off x="11151847" y="5020631"/>
            <a:ext cx="1632763" cy="2717401"/>
            <a:chOff x="10132057" y="2986179"/>
            <a:chExt cx="3200392" cy="5326401"/>
          </a:xfrm>
        </p:grpSpPr>
        <p:sp>
          <p:nvSpPr>
            <p:cNvPr id="8" name="Rectangle 7">
              <a:extLst>
                <a:ext uri="{FF2B5EF4-FFF2-40B4-BE49-F238E27FC236}">
                  <a16:creationId xmlns:a16="http://schemas.microsoft.com/office/drawing/2014/main" id="{AFFCBBE0-37C5-549A-09C6-F700B4A7BA67}"/>
                </a:ext>
              </a:extLst>
            </p:cNvPr>
            <p:cNvSpPr/>
            <p:nvPr/>
          </p:nvSpPr>
          <p:spPr>
            <a:xfrm rot="2280000">
              <a:off x="10132057" y="2986179"/>
              <a:ext cx="3200392" cy="1722171"/>
            </a:xfrm>
            <a:prstGeom prst="rect">
              <a:avLst/>
            </a:pr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tangle 8">
              <a:extLst>
                <a:ext uri="{FF2B5EF4-FFF2-40B4-BE49-F238E27FC236}">
                  <a16:creationId xmlns:a16="http://schemas.microsoft.com/office/drawing/2014/main" id="{D2E6354D-8B7B-AF05-9B34-F24BF5EE2FEF}"/>
                </a:ext>
              </a:extLst>
            </p:cNvPr>
            <p:cNvSpPr/>
            <p:nvPr/>
          </p:nvSpPr>
          <p:spPr>
            <a:xfrm rot="3840000">
              <a:off x="10005626" y="5851298"/>
              <a:ext cx="3200392" cy="1722171"/>
            </a:xfrm>
            <a:prstGeom prst="rect">
              <a:avLst/>
            </a:pr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p:txBody>
          <a:bodyPr/>
          <a:lstStyle>
            <a:lvl1pPr marL="228600" indent="-228600">
              <a:buFontTx/>
              <a:buBlip>
                <a:blip r:embed="rId2"/>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marL="288000" marR="0" lvl="0"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Tx/>
              <a:buBlip>
                <a:blip r:embed="rId2"/>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A9E4BE-DBD8-46A1-BA6E-1603CC0C3FA8}"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1138943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Monitor_rood">
    <p:spTree>
      <p:nvGrpSpPr>
        <p:cNvPr id="1" name=""/>
        <p:cNvGrpSpPr/>
        <p:nvPr/>
      </p:nvGrpSpPr>
      <p:grpSpPr>
        <a:xfrm>
          <a:off x="0" y="0"/>
          <a:ext cx="0" cy="0"/>
          <a:chOff x="0" y="0"/>
          <a:chExt cx="0" cy="0"/>
        </a:xfrm>
      </p:grpSpPr>
      <p:pic>
        <p:nvPicPr>
          <p:cNvPr id="7" name="Picture 6" descr="A computer monitor with a black screen&#10;&#10;Description automatically generated">
            <a:extLst>
              <a:ext uri="{FF2B5EF4-FFF2-40B4-BE49-F238E27FC236}">
                <a16:creationId xmlns:a16="http://schemas.microsoft.com/office/drawing/2014/main" id="{E0A1B8A8-79D8-40E9-1983-50E3BDEBA86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627931" y="1122745"/>
            <a:ext cx="7124083" cy="5235085"/>
          </a:xfrm>
          <a:prstGeom prst="rect">
            <a:avLst/>
          </a:prstGeom>
        </p:spPr>
      </p:pic>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3812221" cy="4368484"/>
          </a:xfrm>
        </p:spPr>
        <p:txBody>
          <a:bodyPr/>
          <a:lstStyle>
            <a:lvl1pPr marL="342900" indent="-342900">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E9B672-2869-43CA-A480-E745FC6FF4A0}"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
        <p:nvSpPr>
          <p:cNvPr id="9" name="Picture Placeholder 9">
            <a:extLst>
              <a:ext uri="{FF2B5EF4-FFF2-40B4-BE49-F238E27FC236}">
                <a16:creationId xmlns:a16="http://schemas.microsoft.com/office/drawing/2014/main" id="{3E8347EB-35E4-EAD8-F3E3-DD15D96FF9B8}"/>
              </a:ext>
            </a:extLst>
          </p:cNvPr>
          <p:cNvSpPr>
            <a:spLocks noGrp="1"/>
          </p:cNvSpPr>
          <p:nvPr>
            <p:ph type="pic" sz="quarter" idx="13"/>
          </p:nvPr>
        </p:nvSpPr>
        <p:spPr>
          <a:xfrm>
            <a:off x="5410200" y="1592263"/>
            <a:ext cx="5486400" cy="3124517"/>
          </a:xfrm>
        </p:spPr>
        <p:txBody>
          <a:bodyPr/>
          <a:lstStyle/>
          <a:p>
            <a:r>
              <a:rPr lang="en-GB"/>
              <a:t>Click icon to add picture</a:t>
            </a:r>
            <a:endParaRPr lang="nl-NL"/>
          </a:p>
        </p:txBody>
      </p:sp>
    </p:spTree>
    <p:extLst>
      <p:ext uri="{BB962C8B-B14F-4D97-AF65-F5344CB8AC3E}">
        <p14:creationId xmlns:p14="http://schemas.microsoft.com/office/powerpoint/2010/main" val="36535622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Monitor_groen">
    <p:spTree>
      <p:nvGrpSpPr>
        <p:cNvPr id="1" name=""/>
        <p:cNvGrpSpPr/>
        <p:nvPr/>
      </p:nvGrpSpPr>
      <p:grpSpPr>
        <a:xfrm>
          <a:off x="0" y="0"/>
          <a:ext cx="0" cy="0"/>
          <a:chOff x="0" y="0"/>
          <a:chExt cx="0" cy="0"/>
        </a:xfrm>
      </p:grpSpPr>
      <p:pic>
        <p:nvPicPr>
          <p:cNvPr id="7" name="Picture 6" descr="A computer monitor with a black screen&#10;&#10;Description automatically generated">
            <a:extLst>
              <a:ext uri="{FF2B5EF4-FFF2-40B4-BE49-F238E27FC236}">
                <a16:creationId xmlns:a16="http://schemas.microsoft.com/office/drawing/2014/main" id="{4AACDE5B-DF60-22C5-A000-48634AF442F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627931" y="1122745"/>
            <a:ext cx="7124083" cy="5235085"/>
          </a:xfrm>
          <a:prstGeom prst="rect">
            <a:avLst/>
          </a:prstGeom>
        </p:spPr>
      </p:pic>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3812222" cy="4368484"/>
          </a:xfrm>
        </p:spPr>
        <p:txBody>
          <a:bodyPr/>
          <a:lstStyle>
            <a:lvl1pPr marL="228600" indent="-228600">
              <a:buFontTx/>
              <a:buBlip>
                <a:blip r:embed="rId3"/>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marL="288000" marR="0" lvl="0"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A9E4BE-DBD8-46A1-BA6E-1603CC0C3FA8}"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
        <p:nvSpPr>
          <p:cNvPr id="10" name="Picture Placeholder 9">
            <a:extLst>
              <a:ext uri="{FF2B5EF4-FFF2-40B4-BE49-F238E27FC236}">
                <a16:creationId xmlns:a16="http://schemas.microsoft.com/office/drawing/2014/main" id="{323DEAFE-A684-722A-DBDC-6D97A2BBD734}"/>
              </a:ext>
            </a:extLst>
          </p:cNvPr>
          <p:cNvSpPr>
            <a:spLocks noGrp="1"/>
          </p:cNvSpPr>
          <p:nvPr>
            <p:ph type="pic" sz="quarter" idx="13"/>
          </p:nvPr>
        </p:nvSpPr>
        <p:spPr>
          <a:xfrm>
            <a:off x="5410200" y="1592263"/>
            <a:ext cx="5486400" cy="3124517"/>
          </a:xfrm>
        </p:spPr>
        <p:txBody>
          <a:bodyPr/>
          <a:lstStyle/>
          <a:p>
            <a:r>
              <a:rPr lang="en-GB"/>
              <a:t>Click icon to add picture</a:t>
            </a:r>
            <a:endParaRPr lang="nl-NL"/>
          </a:p>
        </p:txBody>
      </p:sp>
    </p:spTree>
    <p:extLst>
      <p:ext uri="{BB962C8B-B14F-4D97-AF65-F5344CB8AC3E}">
        <p14:creationId xmlns:p14="http://schemas.microsoft.com/office/powerpoint/2010/main" val="2949719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Smartphone_rood">
    <p:spTree>
      <p:nvGrpSpPr>
        <p:cNvPr id="1" name=""/>
        <p:cNvGrpSpPr/>
        <p:nvPr/>
      </p:nvGrpSpPr>
      <p:grpSpPr>
        <a:xfrm>
          <a:off x="0" y="0"/>
          <a:ext cx="0" cy="0"/>
          <a:chOff x="0" y="0"/>
          <a:chExt cx="0" cy="0"/>
        </a:xfrm>
      </p:grpSpPr>
      <p:pic>
        <p:nvPicPr>
          <p:cNvPr id="7" name="Picture 6" descr="A black cell phone with a black screen&#10;&#10;Description automatically generated">
            <a:extLst>
              <a:ext uri="{FF2B5EF4-FFF2-40B4-BE49-F238E27FC236}">
                <a16:creationId xmlns:a16="http://schemas.microsoft.com/office/drawing/2014/main" id="{A098CC6E-F19C-FDB2-4E5E-C59B68198D7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472500" y="1324760"/>
            <a:ext cx="3338795" cy="5094363"/>
          </a:xfrm>
          <a:prstGeom prst="rect">
            <a:avLst/>
          </a:prstGeom>
        </p:spPr>
      </p:pic>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342900" indent="-342900">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E9B672-2869-43CA-A480-E745FC6FF4A0}"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
        <p:nvSpPr>
          <p:cNvPr id="17" name="Picture Placeholder 16">
            <a:extLst>
              <a:ext uri="{FF2B5EF4-FFF2-40B4-BE49-F238E27FC236}">
                <a16:creationId xmlns:a16="http://schemas.microsoft.com/office/drawing/2014/main" id="{C552ADB4-E750-4B9F-31E9-BD88314CB08F}"/>
              </a:ext>
            </a:extLst>
          </p:cNvPr>
          <p:cNvSpPr>
            <a:spLocks noGrp="1"/>
          </p:cNvSpPr>
          <p:nvPr>
            <p:ph type="pic" sz="quarter" idx="13"/>
          </p:nvPr>
        </p:nvSpPr>
        <p:spPr>
          <a:xfrm>
            <a:off x="8067675" y="1501775"/>
            <a:ext cx="2040255" cy="4381500"/>
          </a:xfrm>
          <a:custGeom>
            <a:avLst/>
            <a:gdLst>
              <a:gd name="connsiteX0" fmla="*/ 275271 w 2040255"/>
              <a:gd name="connsiteY0" fmla="*/ 0 h 4381500"/>
              <a:gd name="connsiteX1" fmla="*/ 504825 w 2040255"/>
              <a:gd name="connsiteY1" fmla="*/ 0 h 4381500"/>
              <a:gd name="connsiteX2" fmla="*/ 504825 w 2040255"/>
              <a:gd name="connsiteY2" fmla="*/ 84452 h 4381500"/>
              <a:gd name="connsiteX3" fmla="*/ 589279 w 2040255"/>
              <a:gd name="connsiteY3" fmla="*/ 168906 h 4381500"/>
              <a:gd name="connsiteX4" fmla="*/ 1466216 w 2040255"/>
              <a:gd name="connsiteY4" fmla="*/ 168906 h 4381500"/>
              <a:gd name="connsiteX5" fmla="*/ 1550670 w 2040255"/>
              <a:gd name="connsiteY5" fmla="*/ 84452 h 4381500"/>
              <a:gd name="connsiteX6" fmla="*/ 1550669 w 2040255"/>
              <a:gd name="connsiteY6" fmla="*/ 0 h 4381500"/>
              <a:gd name="connsiteX7" fmla="*/ 1764984 w 2040255"/>
              <a:gd name="connsiteY7" fmla="*/ 0 h 4381500"/>
              <a:gd name="connsiteX8" fmla="*/ 2040255 w 2040255"/>
              <a:gd name="connsiteY8" fmla="*/ 275271 h 4381500"/>
              <a:gd name="connsiteX9" fmla="*/ 2040255 w 2040255"/>
              <a:gd name="connsiteY9" fmla="*/ 4106229 h 4381500"/>
              <a:gd name="connsiteX10" fmla="*/ 1764984 w 2040255"/>
              <a:gd name="connsiteY10" fmla="*/ 4381500 h 4381500"/>
              <a:gd name="connsiteX11" fmla="*/ 275271 w 2040255"/>
              <a:gd name="connsiteY11" fmla="*/ 4381500 h 4381500"/>
              <a:gd name="connsiteX12" fmla="*/ 0 w 2040255"/>
              <a:gd name="connsiteY12" fmla="*/ 4106229 h 4381500"/>
              <a:gd name="connsiteX13" fmla="*/ 0 w 2040255"/>
              <a:gd name="connsiteY13" fmla="*/ 275271 h 4381500"/>
              <a:gd name="connsiteX14" fmla="*/ 275271 w 2040255"/>
              <a:gd name="connsiteY14" fmla="*/ 0 h 438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0255" h="4381500">
                <a:moveTo>
                  <a:pt x="275271" y="0"/>
                </a:moveTo>
                <a:lnTo>
                  <a:pt x="504825" y="0"/>
                </a:lnTo>
                <a:lnTo>
                  <a:pt x="504825" y="84452"/>
                </a:lnTo>
                <a:cubicBezTo>
                  <a:pt x="504825" y="131095"/>
                  <a:pt x="542636" y="168906"/>
                  <a:pt x="589279" y="168906"/>
                </a:cubicBezTo>
                <a:lnTo>
                  <a:pt x="1466216" y="168906"/>
                </a:lnTo>
                <a:cubicBezTo>
                  <a:pt x="1512859" y="168906"/>
                  <a:pt x="1550670" y="131095"/>
                  <a:pt x="1550670" y="84452"/>
                </a:cubicBezTo>
                <a:lnTo>
                  <a:pt x="1550669" y="0"/>
                </a:lnTo>
                <a:lnTo>
                  <a:pt x="1764984" y="0"/>
                </a:lnTo>
                <a:cubicBezTo>
                  <a:pt x="1917012" y="0"/>
                  <a:pt x="2040255" y="123243"/>
                  <a:pt x="2040255" y="275271"/>
                </a:cubicBezTo>
                <a:lnTo>
                  <a:pt x="2040255" y="4106229"/>
                </a:lnTo>
                <a:cubicBezTo>
                  <a:pt x="2040255" y="4258257"/>
                  <a:pt x="1917012" y="4381500"/>
                  <a:pt x="1764984" y="4381500"/>
                </a:cubicBezTo>
                <a:lnTo>
                  <a:pt x="275271" y="4381500"/>
                </a:lnTo>
                <a:cubicBezTo>
                  <a:pt x="123243" y="4381500"/>
                  <a:pt x="0" y="4258257"/>
                  <a:pt x="0" y="4106229"/>
                </a:cubicBezTo>
                <a:lnTo>
                  <a:pt x="0" y="275271"/>
                </a:lnTo>
                <a:cubicBezTo>
                  <a:pt x="0" y="123243"/>
                  <a:pt x="123243" y="0"/>
                  <a:pt x="275271" y="0"/>
                </a:cubicBezTo>
                <a:close/>
              </a:path>
            </a:pathLst>
          </a:custGeom>
        </p:spPr>
        <p:txBody>
          <a:bodyPr wrap="square">
            <a:noAutofit/>
          </a:bodyPr>
          <a:lstStyle/>
          <a:p>
            <a:r>
              <a:rPr lang="en-GB"/>
              <a:t>Click icon to add picture</a:t>
            </a:r>
            <a:endParaRPr lang="nl-NL"/>
          </a:p>
        </p:txBody>
      </p:sp>
    </p:spTree>
    <p:extLst>
      <p:ext uri="{BB962C8B-B14F-4D97-AF65-F5344CB8AC3E}">
        <p14:creationId xmlns:p14="http://schemas.microsoft.com/office/powerpoint/2010/main" val="10729988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martphone_groen">
    <p:spTree>
      <p:nvGrpSpPr>
        <p:cNvPr id="1" name=""/>
        <p:cNvGrpSpPr/>
        <p:nvPr/>
      </p:nvGrpSpPr>
      <p:grpSpPr>
        <a:xfrm>
          <a:off x="0" y="0"/>
          <a:ext cx="0" cy="0"/>
          <a:chOff x="0" y="0"/>
          <a:chExt cx="0" cy="0"/>
        </a:xfrm>
      </p:grpSpPr>
      <p:pic>
        <p:nvPicPr>
          <p:cNvPr id="7" name="Picture 6" descr="A black cell phone with a black screen&#10;&#10;Description automatically generated">
            <a:extLst>
              <a:ext uri="{FF2B5EF4-FFF2-40B4-BE49-F238E27FC236}">
                <a16:creationId xmlns:a16="http://schemas.microsoft.com/office/drawing/2014/main" id="{14B8D69C-2499-5493-10D6-5C8002C4C67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472500" y="1324760"/>
            <a:ext cx="3338795" cy="5094363"/>
          </a:xfrm>
          <a:prstGeom prst="rect">
            <a:avLst/>
          </a:prstGeom>
        </p:spPr>
      </p:pic>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228600" indent="-228600">
              <a:buFontTx/>
              <a:buBlip>
                <a:blip r:embed="rId3"/>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marL="288000" marR="0" lvl="0"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Tx/>
              <a:buBlip>
                <a:blip r:embed="rId3"/>
              </a:buBlip>
              <a:tabLst/>
              <a:defRPr/>
            </a:pPr>
            <a:r>
              <a:rPr lang="en-GB"/>
              <a:t>Fifth level</a:t>
            </a:r>
            <a:endParaRPr lang="nl-NL" dirty="0"/>
          </a:p>
        </p:txBody>
      </p:sp>
      <p:sp>
        <p:nvSpPr>
          <p:cNvPr id="4" name="Date Placeholder 3">
            <a:extLst>
              <a:ext uri="{FF2B5EF4-FFF2-40B4-BE49-F238E27FC236}">
                <a16:creationId xmlns:a16="http://schemas.microsoft.com/office/drawing/2014/main" id="{94660D8E-EB0E-EC6B-73F2-4B122D436F66}"/>
              </a:ext>
            </a:extLst>
          </p:cNvPr>
          <p:cNvSpPr>
            <a:spLocks noGrp="1"/>
          </p:cNvSpPr>
          <p:nvPr>
            <p:ph type="dt" sz="half" idx="10"/>
          </p:nvPr>
        </p:nvSpPr>
        <p:spPr/>
        <p:txBody>
          <a:bodyPr/>
          <a:lstStyle/>
          <a:p>
            <a:fld id="{2DA9E4BE-DBD8-46A1-BA6E-1603CC0C3FA8}" type="datetime1">
              <a:rPr lang="nl-NL" smtClean="0"/>
              <a:t>7-1-2026</a:t>
            </a:fld>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accent4"/>
                </a:solidFill>
              </a:defRPr>
            </a:lvl1pPr>
          </a:lstStyle>
          <a:p>
            <a:fld id="{EDF082A1-913E-4F50-B761-AF5A627CE1F1}" type="slidenum">
              <a:rPr lang="nl-NL" smtClean="0"/>
              <a:pPr/>
              <a:t>‹nr.›</a:t>
            </a:fld>
            <a:endParaRPr lang="nl-NL"/>
          </a:p>
        </p:txBody>
      </p:sp>
      <p:sp>
        <p:nvSpPr>
          <p:cNvPr id="10" name="Picture Placeholder 9">
            <a:extLst>
              <a:ext uri="{FF2B5EF4-FFF2-40B4-BE49-F238E27FC236}">
                <a16:creationId xmlns:a16="http://schemas.microsoft.com/office/drawing/2014/main" id="{E4E8C990-088C-5344-7252-CB5F9E1B29DD}"/>
              </a:ext>
            </a:extLst>
          </p:cNvPr>
          <p:cNvSpPr>
            <a:spLocks noGrp="1"/>
          </p:cNvSpPr>
          <p:nvPr>
            <p:ph type="pic" sz="quarter" idx="13"/>
          </p:nvPr>
        </p:nvSpPr>
        <p:spPr>
          <a:xfrm>
            <a:off x="8067675" y="1501775"/>
            <a:ext cx="2040255" cy="4381500"/>
          </a:xfrm>
          <a:custGeom>
            <a:avLst/>
            <a:gdLst>
              <a:gd name="connsiteX0" fmla="*/ 275271 w 2040255"/>
              <a:gd name="connsiteY0" fmla="*/ 0 h 4381500"/>
              <a:gd name="connsiteX1" fmla="*/ 504825 w 2040255"/>
              <a:gd name="connsiteY1" fmla="*/ 0 h 4381500"/>
              <a:gd name="connsiteX2" fmla="*/ 504825 w 2040255"/>
              <a:gd name="connsiteY2" fmla="*/ 84452 h 4381500"/>
              <a:gd name="connsiteX3" fmla="*/ 589279 w 2040255"/>
              <a:gd name="connsiteY3" fmla="*/ 168906 h 4381500"/>
              <a:gd name="connsiteX4" fmla="*/ 1466216 w 2040255"/>
              <a:gd name="connsiteY4" fmla="*/ 168906 h 4381500"/>
              <a:gd name="connsiteX5" fmla="*/ 1550670 w 2040255"/>
              <a:gd name="connsiteY5" fmla="*/ 84452 h 4381500"/>
              <a:gd name="connsiteX6" fmla="*/ 1550669 w 2040255"/>
              <a:gd name="connsiteY6" fmla="*/ 0 h 4381500"/>
              <a:gd name="connsiteX7" fmla="*/ 1764984 w 2040255"/>
              <a:gd name="connsiteY7" fmla="*/ 0 h 4381500"/>
              <a:gd name="connsiteX8" fmla="*/ 2040255 w 2040255"/>
              <a:gd name="connsiteY8" fmla="*/ 275271 h 4381500"/>
              <a:gd name="connsiteX9" fmla="*/ 2040255 w 2040255"/>
              <a:gd name="connsiteY9" fmla="*/ 4106229 h 4381500"/>
              <a:gd name="connsiteX10" fmla="*/ 1764984 w 2040255"/>
              <a:gd name="connsiteY10" fmla="*/ 4381500 h 4381500"/>
              <a:gd name="connsiteX11" fmla="*/ 275271 w 2040255"/>
              <a:gd name="connsiteY11" fmla="*/ 4381500 h 4381500"/>
              <a:gd name="connsiteX12" fmla="*/ 0 w 2040255"/>
              <a:gd name="connsiteY12" fmla="*/ 4106229 h 4381500"/>
              <a:gd name="connsiteX13" fmla="*/ 0 w 2040255"/>
              <a:gd name="connsiteY13" fmla="*/ 275271 h 4381500"/>
              <a:gd name="connsiteX14" fmla="*/ 275271 w 2040255"/>
              <a:gd name="connsiteY14" fmla="*/ 0 h 438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0255" h="4381500">
                <a:moveTo>
                  <a:pt x="275271" y="0"/>
                </a:moveTo>
                <a:lnTo>
                  <a:pt x="504825" y="0"/>
                </a:lnTo>
                <a:lnTo>
                  <a:pt x="504825" y="84452"/>
                </a:lnTo>
                <a:cubicBezTo>
                  <a:pt x="504825" y="131095"/>
                  <a:pt x="542636" y="168906"/>
                  <a:pt x="589279" y="168906"/>
                </a:cubicBezTo>
                <a:lnTo>
                  <a:pt x="1466216" y="168906"/>
                </a:lnTo>
                <a:cubicBezTo>
                  <a:pt x="1512859" y="168906"/>
                  <a:pt x="1550670" y="131095"/>
                  <a:pt x="1550670" y="84452"/>
                </a:cubicBezTo>
                <a:lnTo>
                  <a:pt x="1550669" y="0"/>
                </a:lnTo>
                <a:lnTo>
                  <a:pt x="1764984" y="0"/>
                </a:lnTo>
                <a:cubicBezTo>
                  <a:pt x="1917012" y="0"/>
                  <a:pt x="2040255" y="123243"/>
                  <a:pt x="2040255" y="275271"/>
                </a:cubicBezTo>
                <a:lnTo>
                  <a:pt x="2040255" y="4106229"/>
                </a:lnTo>
                <a:cubicBezTo>
                  <a:pt x="2040255" y="4258257"/>
                  <a:pt x="1917012" y="4381500"/>
                  <a:pt x="1764984" y="4381500"/>
                </a:cubicBezTo>
                <a:lnTo>
                  <a:pt x="275271" y="4381500"/>
                </a:lnTo>
                <a:cubicBezTo>
                  <a:pt x="123243" y="4381500"/>
                  <a:pt x="0" y="4258257"/>
                  <a:pt x="0" y="4106229"/>
                </a:cubicBezTo>
                <a:lnTo>
                  <a:pt x="0" y="275271"/>
                </a:lnTo>
                <a:cubicBezTo>
                  <a:pt x="0" y="123243"/>
                  <a:pt x="123243" y="0"/>
                  <a:pt x="275271" y="0"/>
                </a:cubicBezTo>
                <a:close/>
              </a:path>
            </a:pathLst>
          </a:custGeom>
        </p:spPr>
        <p:txBody>
          <a:bodyPr wrap="square">
            <a:noAutofit/>
          </a:bodyPr>
          <a:lstStyle/>
          <a:p>
            <a:r>
              <a:rPr lang="en-GB"/>
              <a:t>Click icon to add picture</a:t>
            </a:r>
            <a:endParaRPr lang="nl-NL"/>
          </a:p>
        </p:txBody>
      </p:sp>
    </p:spTree>
    <p:extLst>
      <p:ext uri="{BB962C8B-B14F-4D97-AF65-F5344CB8AC3E}">
        <p14:creationId xmlns:p14="http://schemas.microsoft.com/office/powerpoint/2010/main" val="1869620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Slide_Foto_roo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D29CF6C-023C-67CE-7D2D-7D8837BC3A14}"/>
              </a:ext>
            </a:extLst>
          </p:cNvPr>
          <p:cNvSpPr/>
          <p:nvPr userDrawn="1"/>
        </p:nvSpPr>
        <p:spPr>
          <a:xfrm>
            <a:off x="8932862" y="0"/>
            <a:ext cx="3259138" cy="11938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reeform: Shape 7">
            <a:extLst>
              <a:ext uri="{FF2B5EF4-FFF2-40B4-BE49-F238E27FC236}">
                <a16:creationId xmlns:a16="http://schemas.microsoft.com/office/drawing/2014/main" id="{0CEFD32F-9DCD-CFB6-8878-8E44CF6A0352}"/>
              </a:ext>
            </a:extLst>
          </p:cNvPr>
          <p:cNvSpPr/>
          <p:nvPr userDrawn="1"/>
        </p:nvSpPr>
        <p:spPr>
          <a:xfrm>
            <a:off x="0" y="-1"/>
            <a:ext cx="12192000" cy="6858001"/>
          </a:xfrm>
          <a:custGeom>
            <a:avLst/>
            <a:gdLst>
              <a:gd name="connsiteX0" fmla="*/ 12192000 w 12192000"/>
              <a:gd name="connsiteY0" fmla="*/ 6850015 h 6858001"/>
              <a:gd name="connsiteX1" fmla="*/ 12192000 w 12192000"/>
              <a:gd name="connsiteY1" fmla="*/ 6858001 h 6858001"/>
              <a:gd name="connsiteX2" fmla="*/ 12175627 w 12192000"/>
              <a:gd name="connsiteY2" fmla="*/ 6858001 h 6858001"/>
              <a:gd name="connsiteX3" fmla="*/ 0 w 12192000"/>
              <a:gd name="connsiteY3" fmla="*/ 0 h 6858001"/>
              <a:gd name="connsiteX4" fmla="*/ 9122936 w 12192000"/>
              <a:gd name="connsiteY4" fmla="*/ 0 h 6858001"/>
              <a:gd name="connsiteX5" fmla="*/ 6096001 w 12192000"/>
              <a:gd name="connsiteY5" fmla="*/ 1476335 h 6858001"/>
              <a:gd name="connsiteX6" fmla="*/ 8720815 w 12192000"/>
              <a:gd name="connsiteY6" fmla="*/ 6858001 h 6858001"/>
              <a:gd name="connsiteX7" fmla="*/ 0 w 12192000"/>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1">
                <a:moveTo>
                  <a:pt x="12192000" y="6850015"/>
                </a:moveTo>
                <a:lnTo>
                  <a:pt x="12192000" y="6858001"/>
                </a:lnTo>
                <a:lnTo>
                  <a:pt x="12175627" y="6858001"/>
                </a:lnTo>
                <a:close/>
                <a:moveTo>
                  <a:pt x="0" y="0"/>
                </a:moveTo>
                <a:lnTo>
                  <a:pt x="9122936" y="0"/>
                </a:lnTo>
                <a:lnTo>
                  <a:pt x="6096001" y="1476335"/>
                </a:lnTo>
                <a:lnTo>
                  <a:pt x="8720815" y="6858001"/>
                </a:lnTo>
                <a:lnTo>
                  <a:pt x="0" y="685800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31" name="Freeform: Shape 30">
            <a:extLst>
              <a:ext uri="{FF2B5EF4-FFF2-40B4-BE49-F238E27FC236}">
                <a16:creationId xmlns:a16="http://schemas.microsoft.com/office/drawing/2014/main" id="{6D5B1FB3-5CCC-8170-9C1A-39E3C234AF41}"/>
              </a:ext>
            </a:extLst>
          </p:cNvPr>
          <p:cNvSpPr/>
          <p:nvPr userDrawn="1"/>
        </p:nvSpPr>
        <p:spPr>
          <a:xfrm rot="1800000" flipH="1">
            <a:off x="2960190" y="-1067035"/>
            <a:ext cx="3303405" cy="3600423"/>
          </a:xfrm>
          <a:custGeom>
            <a:avLst/>
            <a:gdLst>
              <a:gd name="connsiteX0" fmla="*/ 3303405 w 3303405"/>
              <a:gd name="connsiteY0" fmla="*/ 1907222 h 3600423"/>
              <a:gd name="connsiteX1" fmla="*/ 0 w 3303405"/>
              <a:gd name="connsiteY1" fmla="*/ 0 h 3600423"/>
              <a:gd name="connsiteX2" fmla="*/ 0 w 3303405"/>
              <a:gd name="connsiteY2" fmla="*/ 3600423 h 3600423"/>
              <a:gd name="connsiteX3" fmla="*/ 3303405 w 3303405"/>
              <a:gd name="connsiteY3" fmla="*/ 3600423 h 3600423"/>
            </a:gdLst>
            <a:ahLst/>
            <a:cxnLst>
              <a:cxn ang="0">
                <a:pos x="connsiteX0" y="connsiteY0"/>
              </a:cxn>
              <a:cxn ang="0">
                <a:pos x="connsiteX1" y="connsiteY1"/>
              </a:cxn>
              <a:cxn ang="0">
                <a:pos x="connsiteX2" y="connsiteY2"/>
              </a:cxn>
              <a:cxn ang="0">
                <a:pos x="connsiteX3" y="connsiteY3"/>
              </a:cxn>
            </a:cxnLst>
            <a:rect l="l" t="t" r="r" b="b"/>
            <a:pathLst>
              <a:path w="3303405" h="3600423">
                <a:moveTo>
                  <a:pt x="3303405" y="1907222"/>
                </a:moveTo>
                <a:lnTo>
                  <a:pt x="0" y="0"/>
                </a:lnTo>
                <a:lnTo>
                  <a:pt x="0" y="3600423"/>
                </a:lnTo>
                <a:lnTo>
                  <a:pt x="3303405" y="360042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288000" indent="-288000">
              <a:spcAft>
                <a:spcPts val="0"/>
              </a:spcAft>
              <a:buFontTx/>
              <a:buBlip>
                <a:blip r:embed="rId2"/>
              </a:buBlip>
              <a:defRPr kumimoji="0" lang="en-US" sz="2400" b="0" i="0" u="none" strike="noStrike" kern="1200" cap="none" spc="0" normalizeH="0" baseline="0" dirty="0">
                <a:ln>
                  <a:noFill/>
                </a:ln>
                <a:solidFill>
                  <a:schemeClr val="bg1"/>
                </a:solidFill>
                <a:effectLst/>
                <a:uLnTx/>
                <a:uFillTx/>
                <a:latin typeface="Poppins" panose="00000500000000000000" pitchFamily="2" charset="0"/>
                <a:ea typeface="+mn-ea"/>
                <a:cs typeface="Poppins" panose="00000500000000000000" pitchFamily="2" charset="0"/>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marL="288000" marR="0" lvl="0" indent="-288000" algn="l" defTabSz="914400" rtl="0" eaLnBrk="1" fontAlgn="auto" latinLnBrk="0" hangingPunct="1">
              <a:lnSpc>
                <a:spcPct val="120000"/>
              </a:lnSpc>
              <a:spcBef>
                <a:spcPts val="0"/>
              </a:spcBef>
              <a:spcAft>
                <a:spcPts val="1200"/>
              </a:spcAft>
              <a:buClrTx/>
              <a:buSzPct val="90000"/>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tabLst/>
              <a:defRPr/>
            </a:pPr>
            <a:r>
              <a:rPr lang="en-GB"/>
              <a:t>Fifth level</a:t>
            </a:r>
            <a:endParaRPr lang="nl-NL" dirty="0"/>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grpSp>
        <p:nvGrpSpPr>
          <p:cNvPr id="20" name="Group 19">
            <a:extLst>
              <a:ext uri="{FF2B5EF4-FFF2-40B4-BE49-F238E27FC236}">
                <a16:creationId xmlns:a16="http://schemas.microsoft.com/office/drawing/2014/main" id="{A0C9A651-85D9-C69E-AA08-D92CD7B35BC6}"/>
              </a:ext>
            </a:extLst>
          </p:cNvPr>
          <p:cNvGrpSpPr/>
          <p:nvPr userDrawn="1"/>
        </p:nvGrpSpPr>
        <p:grpSpPr>
          <a:xfrm>
            <a:off x="515937" y="6387513"/>
            <a:ext cx="1734919" cy="302798"/>
            <a:chOff x="2614612" y="2819400"/>
            <a:chExt cx="6967348" cy="1216024"/>
          </a:xfrm>
          <a:solidFill>
            <a:schemeClr val="bg1"/>
          </a:solidFill>
        </p:grpSpPr>
        <p:sp>
          <p:nvSpPr>
            <p:cNvPr id="21" name="Freeform: Shape 20">
              <a:extLst>
                <a:ext uri="{FF2B5EF4-FFF2-40B4-BE49-F238E27FC236}">
                  <a16:creationId xmlns:a16="http://schemas.microsoft.com/office/drawing/2014/main" id="{9EC7E685-8BC6-08F1-30D5-85E7BA1C5C18}"/>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p>
          </p:txBody>
        </p:sp>
        <p:sp>
          <p:nvSpPr>
            <p:cNvPr id="22" name="Freeform: Shape 21">
              <a:extLst>
                <a:ext uri="{FF2B5EF4-FFF2-40B4-BE49-F238E27FC236}">
                  <a16:creationId xmlns:a16="http://schemas.microsoft.com/office/drawing/2014/main" id="{AD4324CB-D092-AAD9-D015-9A7ED0EE12C1}"/>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p>
          </p:txBody>
        </p:sp>
        <p:sp>
          <p:nvSpPr>
            <p:cNvPr id="23" name="Freeform: Shape 22">
              <a:extLst>
                <a:ext uri="{FF2B5EF4-FFF2-40B4-BE49-F238E27FC236}">
                  <a16:creationId xmlns:a16="http://schemas.microsoft.com/office/drawing/2014/main" id="{C626668D-AC58-9A2B-C5B5-8B4360D38D3B}"/>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p>
          </p:txBody>
        </p:sp>
        <p:sp>
          <p:nvSpPr>
            <p:cNvPr id="24" name="Freeform: Shape 23">
              <a:extLst>
                <a:ext uri="{FF2B5EF4-FFF2-40B4-BE49-F238E27FC236}">
                  <a16:creationId xmlns:a16="http://schemas.microsoft.com/office/drawing/2014/main" id="{A9556C02-3219-2E8C-A383-BA5628C3E5F2}"/>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p>
          </p:txBody>
        </p:sp>
        <p:sp>
          <p:nvSpPr>
            <p:cNvPr id="25" name="Freeform: Shape 24">
              <a:extLst>
                <a:ext uri="{FF2B5EF4-FFF2-40B4-BE49-F238E27FC236}">
                  <a16:creationId xmlns:a16="http://schemas.microsoft.com/office/drawing/2014/main" id="{00356A3D-9D68-BD2C-6C63-F58C7E0FE1B4}"/>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p>
          </p:txBody>
        </p:sp>
        <p:sp>
          <p:nvSpPr>
            <p:cNvPr id="26" name="Freeform: Shape 25">
              <a:extLst>
                <a:ext uri="{FF2B5EF4-FFF2-40B4-BE49-F238E27FC236}">
                  <a16:creationId xmlns:a16="http://schemas.microsoft.com/office/drawing/2014/main" id="{4A2235DD-1BC4-2F82-982E-ADC2BEF2CF3B}"/>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p>
          </p:txBody>
        </p:sp>
        <p:sp>
          <p:nvSpPr>
            <p:cNvPr id="27" name="Freeform: Shape 26">
              <a:extLst>
                <a:ext uri="{FF2B5EF4-FFF2-40B4-BE49-F238E27FC236}">
                  <a16:creationId xmlns:a16="http://schemas.microsoft.com/office/drawing/2014/main" id="{3FC888E9-3F04-5306-D820-3A9A1290CE04}"/>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p>
          </p:txBody>
        </p:sp>
        <p:sp>
          <p:nvSpPr>
            <p:cNvPr id="28" name="Freeform: Shape 27">
              <a:extLst>
                <a:ext uri="{FF2B5EF4-FFF2-40B4-BE49-F238E27FC236}">
                  <a16:creationId xmlns:a16="http://schemas.microsoft.com/office/drawing/2014/main" id="{9CDDF60A-C8F2-F359-8A0D-803AAB4B4046}"/>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p>
          </p:txBody>
        </p:sp>
      </p:grpSp>
      <p:sp>
        <p:nvSpPr>
          <p:cNvPr id="29" name="Picture Placeholder 28">
            <a:extLst>
              <a:ext uri="{FF2B5EF4-FFF2-40B4-BE49-F238E27FC236}">
                <a16:creationId xmlns:a16="http://schemas.microsoft.com/office/drawing/2014/main" id="{B23B7E29-0D8D-CC87-4928-2DE2EF59EBBC}"/>
              </a:ext>
            </a:extLst>
          </p:cNvPr>
          <p:cNvSpPr>
            <a:spLocks noGrp="1"/>
          </p:cNvSpPr>
          <p:nvPr>
            <p:ph type="pic" sz="quarter" idx="13"/>
          </p:nvPr>
        </p:nvSpPr>
        <p:spPr>
          <a:xfrm>
            <a:off x="6098539" y="-6350"/>
            <a:ext cx="6098121" cy="6873240"/>
          </a:xfrm>
          <a:custGeom>
            <a:avLst/>
            <a:gdLst>
              <a:gd name="connsiteX0" fmla="*/ 0 w 6096000"/>
              <a:gd name="connsiteY0" fmla="*/ 3429000 h 6858000"/>
              <a:gd name="connsiteX1" fmla="*/ 3048000 w 6096000"/>
              <a:gd name="connsiteY1" fmla="*/ 0 h 6858000"/>
              <a:gd name="connsiteX2" fmla="*/ 6096000 w 6096000"/>
              <a:gd name="connsiteY2" fmla="*/ 3429000 h 6858000"/>
              <a:gd name="connsiteX3" fmla="*/ 3048000 w 6096000"/>
              <a:gd name="connsiteY3" fmla="*/ 6858000 h 6858000"/>
              <a:gd name="connsiteX4" fmla="*/ 0 w 6096000"/>
              <a:gd name="connsiteY4" fmla="*/ 3429000 h 6858000"/>
              <a:gd name="connsiteX0" fmla="*/ 0 w 6116320"/>
              <a:gd name="connsiteY0" fmla="*/ 1488440 h 6858000"/>
              <a:gd name="connsiteX1" fmla="*/ 3068320 w 6116320"/>
              <a:gd name="connsiteY1" fmla="*/ 0 h 6858000"/>
              <a:gd name="connsiteX2" fmla="*/ 6116320 w 6116320"/>
              <a:gd name="connsiteY2" fmla="*/ 3429000 h 6858000"/>
              <a:gd name="connsiteX3" fmla="*/ 3068320 w 6116320"/>
              <a:gd name="connsiteY3" fmla="*/ 6858000 h 6858000"/>
              <a:gd name="connsiteX4" fmla="*/ 0 w 6116320"/>
              <a:gd name="connsiteY4" fmla="*/ 1488440 h 6858000"/>
              <a:gd name="connsiteX0" fmla="*/ 0 w 6116320"/>
              <a:gd name="connsiteY0" fmla="*/ 1488440 h 6888480"/>
              <a:gd name="connsiteX1" fmla="*/ 3068320 w 6116320"/>
              <a:gd name="connsiteY1" fmla="*/ 0 h 6888480"/>
              <a:gd name="connsiteX2" fmla="*/ 6116320 w 6116320"/>
              <a:gd name="connsiteY2" fmla="*/ 3429000 h 6888480"/>
              <a:gd name="connsiteX3" fmla="*/ 2661920 w 6116320"/>
              <a:gd name="connsiteY3" fmla="*/ 6888480 h 6888480"/>
              <a:gd name="connsiteX4" fmla="*/ 0 w 6116320"/>
              <a:gd name="connsiteY4" fmla="*/ 1488440 h 6888480"/>
              <a:gd name="connsiteX0" fmla="*/ 0 w 6136640"/>
              <a:gd name="connsiteY0" fmla="*/ 1488440 h 6888480"/>
              <a:gd name="connsiteX1" fmla="*/ 3068320 w 6136640"/>
              <a:gd name="connsiteY1" fmla="*/ 0 h 6888480"/>
              <a:gd name="connsiteX2" fmla="*/ 6116320 w 6136640"/>
              <a:gd name="connsiteY2" fmla="*/ 3429000 h 6888480"/>
              <a:gd name="connsiteX3" fmla="*/ 6136640 w 6136640"/>
              <a:gd name="connsiteY3" fmla="*/ 3423920 h 6888480"/>
              <a:gd name="connsiteX4" fmla="*/ 2661920 w 6136640"/>
              <a:gd name="connsiteY4" fmla="*/ 6888480 h 6888480"/>
              <a:gd name="connsiteX5" fmla="*/ 0 w 6136640"/>
              <a:gd name="connsiteY5" fmla="*/ 1488440 h 6888480"/>
              <a:gd name="connsiteX0" fmla="*/ 0 w 6126480"/>
              <a:gd name="connsiteY0" fmla="*/ 1488440 h 6888480"/>
              <a:gd name="connsiteX1" fmla="*/ 3068320 w 6126480"/>
              <a:gd name="connsiteY1" fmla="*/ 0 h 6888480"/>
              <a:gd name="connsiteX2" fmla="*/ 6116320 w 6126480"/>
              <a:gd name="connsiteY2" fmla="*/ 3429000 h 6888480"/>
              <a:gd name="connsiteX3" fmla="*/ 6126480 w 6126480"/>
              <a:gd name="connsiteY3" fmla="*/ 6878320 h 6888480"/>
              <a:gd name="connsiteX4" fmla="*/ 2661920 w 6126480"/>
              <a:gd name="connsiteY4" fmla="*/ 6888480 h 6888480"/>
              <a:gd name="connsiteX5" fmla="*/ 0 w 6126480"/>
              <a:gd name="connsiteY5" fmla="*/ 1488440 h 6888480"/>
              <a:gd name="connsiteX0" fmla="*/ 0 w 6126480"/>
              <a:gd name="connsiteY0" fmla="*/ 1513840 h 6913880"/>
              <a:gd name="connsiteX1" fmla="*/ 3068320 w 6126480"/>
              <a:gd name="connsiteY1" fmla="*/ 25400 h 6913880"/>
              <a:gd name="connsiteX2" fmla="*/ 6116320 w 6126480"/>
              <a:gd name="connsiteY2" fmla="*/ 0 h 6913880"/>
              <a:gd name="connsiteX3" fmla="*/ 6126480 w 6126480"/>
              <a:gd name="connsiteY3" fmla="*/ 6903720 h 6913880"/>
              <a:gd name="connsiteX4" fmla="*/ 2661920 w 6126480"/>
              <a:gd name="connsiteY4" fmla="*/ 6913880 h 6913880"/>
              <a:gd name="connsiteX5" fmla="*/ 0 w 6126480"/>
              <a:gd name="connsiteY5" fmla="*/ 1513840 h 6913880"/>
              <a:gd name="connsiteX0" fmla="*/ 0 w 6103620"/>
              <a:gd name="connsiteY0" fmla="*/ 1506220 h 6913880"/>
              <a:gd name="connsiteX1" fmla="*/ 304546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6220 h 6913880"/>
              <a:gd name="connsiteX0" fmla="*/ 0 w 6103620"/>
              <a:gd name="connsiteY0" fmla="*/ 1506220 h 6913880"/>
              <a:gd name="connsiteX1" fmla="*/ 302260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6220 h 6913880"/>
              <a:gd name="connsiteX0" fmla="*/ 0 w 6103620"/>
              <a:gd name="connsiteY0" fmla="*/ 1501140 h 6913880"/>
              <a:gd name="connsiteX1" fmla="*/ 302260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1140 h 6913880"/>
              <a:gd name="connsiteX0" fmla="*/ 0 w 6103620"/>
              <a:gd name="connsiteY0" fmla="*/ 1482090 h 6894830"/>
              <a:gd name="connsiteX1" fmla="*/ 3022600 w 6103620"/>
              <a:gd name="connsiteY1" fmla="*/ 6350 h 6894830"/>
              <a:gd name="connsiteX2" fmla="*/ 6097270 w 6103620"/>
              <a:gd name="connsiteY2" fmla="*/ 0 h 6894830"/>
              <a:gd name="connsiteX3" fmla="*/ 6103620 w 6103620"/>
              <a:gd name="connsiteY3" fmla="*/ 6884670 h 6894830"/>
              <a:gd name="connsiteX4" fmla="*/ 2639060 w 6103620"/>
              <a:gd name="connsiteY4" fmla="*/ 6894830 h 6894830"/>
              <a:gd name="connsiteX5" fmla="*/ 0 w 6103620"/>
              <a:gd name="connsiteY5" fmla="*/ 1482090 h 6894830"/>
              <a:gd name="connsiteX0" fmla="*/ 0 w 6098121"/>
              <a:gd name="connsiteY0" fmla="*/ 1482090 h 6894830"/>
              <a:gd name="connsiteX1" fmla="*/ 3022600 w 6098121"/>
              <a:gd name="connsiteY1" fmla="*/ 6350 h 6894830"/>
              <a:gd name="connsiteX2" fmla="*/ 6097270 w 6098121"/>
              <a:gd name="connsiteY2" fmla="*/ 0 h 6894830"/>
              <a:gd name="connsiteX3" fmla="*/ 6096000 w 6098121"/>
              <a:gd name="connsiteY3" fmla="*/ 6873240 h 6894830"/>
              <a:gd name="connsiteX4" fmla="*/ 2639060 w 6098121"/>
              <a:gd name="connsiteY4" fmla="*/ 6894830 h 6894830"/>
              <a:gd name="connsiteX5" fmla="*/ 0 w 6098121"/>
              <a:gd name="connsiteY5" fmla="*/ 1482090 h 6894830"/>
              <a:gd name="connsiteX0" fmla="*/ 0 w 6098121"/>
              <a:gd name="connsiteY0" fmla="*/ 1482090 h 6873240"/>
              <a:gd name="connsiteX1" fmla="*/ 3022600 w 6098121"/>
              <a:gd name="connsiteY1" fmla="*/ 6350 h 6873240"/>
              <a:gd name="connsiteX2" fmla="*/ 6097270 w 6098121"/>
              <a:gd name="connsiteY2" fmla="*/ 0 h 6873240"/>
              <a:gd name="connsiteX3" fmla="*/ 6096000 w 6098121"/>
              <a:gd name="connsiteY3" fmla="*/ 6873240 h 6873240"/>
              <a:gd name="connsiteX4" fmla="*/ 2627630 w 6098121"/>
              <a:gd name="connsiteY4" fmla="*/ 6871970 h 6873240"/>
              <a:gd name="connsiteX5" fmla="*/ 0 w 6098121"/>
              <a:gd name="connsiteY5" fmla="*/ 1482090 h 687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121" h="6873240">
                <a:moveTo>
                  <a:pt x="0" y="1482090"/>
                </a:moveTo>
                <a:lnTo>
                  <a:pt x="3022600" y="6350"/>
                </a:lnTo>
                <a:lnTo>
                  <a:pt x="6097270" y="0"/>
                </a:lnTo>
                <a:cubicBezTo>
                  <a:pt x="6100657" y="1149773"/>
                  <a:pt x="6092613" y="5723467"/>
                  <a:pt x="6096000" y="6873240"/>
                </a:cubicBezTo>
                <a:lnTo>
                  <a:pt x="2627630" y="6871970"/>
                </a:lnTo>
                <a:lnTo>
                  <a:pt x="0" y="1482090"/>
                </a:lnTo>
                <a:close/>
              </a:path>
            </a:pathLst>
          </a:custGeom>
        </p:spPr>
        <p:txBody>
          <a:bodyPr/>
          <a:lstStyle/>
          <a:p>
            <a:r>
              <a:rPr lang="en-GB"/>
              <a:t>Click icon to add picture</a:t>
            </a:r>
            <a:endParaRPr lang="nl-NL" dirty="0"/>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lumMod val="95000"/>
                  </a:schemeClr>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3593638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ide_Foto_gro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6797EC-3CFF-0EC0-04B1-856002833EC5}"/>
              </a:ext>
            </a:extLst>
          </p:cNvPr>
          <p:cNvSpPr/>
          <p:nvPr userDrawn="1"/>
        </p:nvSpPr>
        <p:spPr>
          <a:xfrm>
            <a:off x="8932862" y="0"/>
            <a:ext cx="3259138" cy="11938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Freeform: Shape 16">
            <a:extLst>
              <a:ext uri="{FF2B5EF4-FFF2-40B4-BE49-F238E27FC236}">
                <a16:creationId xmlns:a16="http://schemas.microsoft.com/office/drawing/2014/main" id="{666BF12E-B448-E31C-618C-6E9C9CEB3481}"/>
              </a:ext>
            </a:extLst>
          </p:cNvPr>
          <p:cNvSpPr/>
          <p:nvPr userDrawn="1"/>
        </p:nvSpPr>
        <p:spPr>
          <a:xfrm>
            <a:off x="0" y="-1"/>
            <a:ext cx="12192000" cy="6858001"/>
          </a:xfrm>
          <a:custGeom>
            <a:avLst/>
            <a:gdLst>
              <a:gd name="connsiteX0" fmla="*/ 12192000 w 12192000"/>
              <a:gd name="connsiteY0" fmla="*/ 6850015 h 6858001"/>
              <a:gd name="connsiteX1" fmla="*/ 12192000 w 12192000"/>
              <a:gd name="connsiteY1" fmla="*/ 6858001 h 6858001"/>
              <a:gd name="connsiteX2" fmla="*/ 12175627 w 12192000"/>
              <a:gd name="connsiteY2" fmla="*/ 6858001 h 6858001"/>
              <a:gd name="connsiteX3" fmla="*/ 0 w 12192000"/>
              <a:gd name="connsiteY3" fmla="*/ 0 h 6858001"/>
              <a:gd name="connsiteX4" fmla="*/ 9122936 w 12192000"/>
              <a:gd name="connsiteY4" fmla="*/ 0 h 6858001"/>
              <a:gd name="connsiteX5" fmla="*/ 6096001 w 12192000"/>
              <a:gd name="connsiteY5" fmla="*/ 1476335 h 6858001"/>
              <a:gd name="connsiteX6" fmla="*/ 8720815 w 12192000"/>
              <a:gd name="connsiteY6" fmla="*/ 6858001 h 6858001"/>
              <a:gd name="connsiteX7" fmla="*/ 0 w 12192000"/>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1">
                <a:moveTo>
                  <a:pt x="12192000" y="6850015"/>
                </a:moveTo>
                <a:lnTo>
                  <a:pt x="12192000" y="6858001"/>
                </a:lnTo>
                <a:lnTo>
                  <a:pt x="12175627" y="6858001"/>
                </a:lnTo>
                <a:close/>
                <a:moveTo>
                  <a:pt x="0" y="0"/>
                </a:moveTo>
                <a:lnTo>
                  <a:pt x="9122936" y="0"/>
                </a:lnTo>
                <a:lnTo>
                  <a:pt x="6096001" y="1476335"/>
                </a:lnTo>
                <a:lnTo>
                  <a:pt x="8720815" y="6858001"/>
                </a:lnTo>
                <a:lnTo>
                  <a:pt x="0" y="685800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34" name="Freeform: Shape 33">
            <a:extLst>
              <a:ext uri="{FF2B5EF4-FFF2-40B4-BE49-F238E27FC236}">
                <a16:creationId xmlns:a16="http://schemas.microsoft.com/office/drawing/2014/main" id="{593E41A5-2474-C51B-FABE-6037133DA51F}"/>
              </a:ext>
            </a:extLst>
          </p:cNvPr>
          <p:cNvSpPr/>
          <p:nvPr userDrawn="1"/>
        </p:nvSpPr>
        <p:spPr>
          <a:xfrm rot="1800000" flipH="1">
            <a:off x="2960190" y="-1067035"/>
            <a:ext cx="3303405" cy="3600423"/>
          </a:xfrm>
          <a:custGeom>
            <a:avLst/>
            <a:gdLst>
              <a:gd name="connsiteX0" fmla="*/ 3303405 w 3303405"/>
              <a:gd name="connsiteY0" fmla="*/ 1907222 h 3600423"/>
              <a:gd name="connsiteX1" fmla="*/ 0 w 3303405"/>
              <a:gd name="connsiteY1" fmla="*/ 0 h 3600423"/>
              <a:gd name="connsiteX2" fmla="*/ 0 w 3303405"/>
              <a:gd name="connsiteY2" fmla="*/ 3600423 h 3600423"/>
              <a:gd name="connsiteX3" fmla="*/ 3303405 w 3303405"/>
              <a:gd name="connsiteY3" fmla="*/ 3600423 h 3600423"/>
            </a:gdLst>
            <a:ahLst/>
            <a:cxnLst>
              <a:cxn ang="0">
                <a:pos x="connsiteX0" y="connsiteY0"/>
              </a:cxn>
              <a:cxn ang="0">
                <a:pos x="connsiteX1" y="connsiteY1"/>
              </a:cxn>
              <a:cxn ang="0">
                <a:pos x="connsiteX2" y="connsiteY2"/>
              </a:cxn>
              <a:cxn ang="0">
                <a:pos x="connsiteX3" y="connsiteY3"/>
              </a:cxn>
            </a:cxnLst>
            <a:rect l="l" t="t" r="r" b="b"/>
            <a:pathLst>
              <a:path w="3303405" h="3600423">
                <a:moveTo>
                  <a:pt x="3303405" y="1907222"/>
                </a:moveTo>
                <a:lnTo>
                  <a:pt x="0" y="0"/>
                </a:lnTo>
                <a:lnTo>
                  <a:pt x="0" y="3600423"/>
                </a:lnTo>
                <a:lnTo>
                  <a:pt x="3303405" y="3600423"/>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2" name="Title 1">
            <a:extLst>
              <a:ext uri="{FF2B5EF4-FFF2-40B4-BE49-F238E27FC236}">
                <a16:creationId xmlns:a16="http://schemas.microsoft.com/office/drawing/2014/main" id="{67E6AF9E-873A-972A-A3AF-E00768A7DAE9}"/>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nl-NL" dirty="0"/>
          </a:p>
        </p:txBody>
      </p:sp>
      <p:sp>
        <p:nvSpPr>
          <p:cNvPr id="3" name="Content Placeholder 2">
            <a:extLst>
              <a:ext uri="{FF2B5EF4-FFF2-40B4-BE49-F238E27FC236}">
                <a16:creationId xmlns:a16="http://schemas.microsoft.com/office/drawing/2014/main" id="{631B58CB-BDE4-98CD-6716-B8CE39F896CA}"/>
              </a:ext>
            </a:extLst>
          </p:cNvPr>
          <p:cNvSpPr>
            <a:spLocks noGrp="1"/>
          </p:cNvSpPr>
          <p:nvPr>
            <p:ph idx="1"/>
          </p:nvPr>
        </p:nvSpPr>
        <p:spPr>
          <a:xfrm>
            <a:off x="515938" y="1590842"/>
            <a:ext cx="5580062" cy="4368484"/>
          </a:xfrm>
        </p:spPr>
        <p:txBody>
          <a:bodyPr/>
          <a:lstStyle>
            <a:lvl1pPr marL="288000" indent="-288000">
              <a:spcAft>
                <a:spcPts val="0"/>
              </a:spcAft>
              <a:buFontTx/>
              <a:buBlip>
                <a:blip r:embed="rId2"/>
              </a:buBlip>
              <a:defRPr kumimoji="0" lang="en-US" sz="2400" b="0" i="0" u="none" strike="noStrike" kern="1200" cap="none" spc="0" normalizeH="0" baseline="0" dirty="0">
                <a:ln>
                  <a:noFill/>
                </a:ln>
                <a:solidFill>
                  <a:schemeClr val="bg1"/>
                </a:solidFill>
                <a:effectLst/>
                <a:uLnTx/>
                <a:uFillTx/>
                <a:latin typeface="Poppins" panose="00000500000000000000" pitchFamily="2" charset="0"/>
                <a:ea typeface="+mn-ea"/>
                <a:cs typeface="Poppins" panose="00000500000000000000" pitchFamily="2" charset="0"/>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marL="288000" marR="0" lvl="0" indent="-288000" algn="l" defTabSz="914400" rtl="0" eaLnBrk="1" fontAlgn="auto" latinLnBrk="0" hangingPunct="1">
              <a:lnSpc>
                <a:spcPct val="120000"/>
              </a:lnSpc>
              <a:spcBef>
                <a:spcPts val="0"/>
              </a:spcBef>
              <a:spcAft>
                <a:spcPts val="1200"/>
              </a:spcAft>
              <a:buClrTx/>
              <a:buSzPct val="90000"/>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tabLst/>
              <a:defRPr/>
            </a:pPr>
            <a:r>
              <a:rPr lang="en-GB"/>
              <a:t>Fifth level</a:t>
            </a:r>
            <a:endParaRPr lang="nl-NL" dirty="0"/>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grpSp>
        <p:nvGrpSpPr>
          <p:cNvPr id="19" name="Group 18">
            <a:extLst>
              <a:ext uri="{FF2B5EF4-FFF2-40B4-BE49-F238E27FC236}">
                <a16:creationId xmlns:a16="http://schemas.microsoft.com/office/drawing/2014/main" id="{CA1DE70B-B0D1-2EF2-0265-971963DD9D0C}"/>
              </a:ext>
            </a:extLst>
          </p:cNvPr>
          <p:cNvGrpSpPr/>
          <p:nvPr userDrawn="1"/>
        </p:nvGrpSpPr>
        <p:grpSpPr>
          <a:xfrm>
            <a:off x="515937" y="6387513"/>
            <a:ext cx="1734919" cy="302798"/>
            <a:chOff x="2614612" y="2819400"/>
            <a:chExt cx="6967348" cy="1216024"/>
          </a:xfrm>
          <a:solidFill>
            <a:schemeClr val="bg1"/>
          </a:solidFill>
        </p:grpSpPr>
        <p:sp>
          <p:nvSpPr>
            <p:cNvPr id="20" name="Freeform: Shape 19">
              <a:extLst>
                <a:ext uri="{FF2B5EF4-FFF2-40B4-BE49-F238E27FC236}">
                  <a16:creationId xmlns:a16="http://schemas.microsoft.com/office/drawing/2014/main" id="{03123344-425B-91BB-D171-FE11B76363F0}"/>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p>
          </p:txBody>
        </p:sp>
        <p:sp>
          <p:nvSpPr>
            <p:cNvPr id="21" name="Freeform: Shape 20">
              <a:extLst>
                <a:ext uri="{FF2B5EF4-FFF2-40B4-BE49-F238E27FC236}">
                  <a16:creationId xmlns:a16="http://schemas.microsoft.com/office/drawing/2014/main" id="{06BD90A2-E5EE-052B-3828-2B005981362C}"/>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p>
          </p:txBody>
        </p:sp>
        <p:sp>
          <p:nvSpPr>
            <p:cNvPr id="22" name="Freeform: Shape 21">
              <a:extLst>
                <a:ext uri="{FF2B5EF4-FFF2-40B4-BE49-F238E27FC236}">
                  <a16:creationId xmlns:a16="http://schemas.microsoft.com/office/drawing/2014/main" id="{F3640CAA-86A2-1120-57DF-1C0EAB7BABAD}"/>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p>
          </p:txBody>
        </p:sp>
        <p:sp>
          <p:nvSpPr>
            <p:cNvPr id="23" name="Freeform: Shape 22">
              <a:extLst>
                <a:ext uri="{FF2B5EF4-FFF2-40B4-BE49-F238E27FC236}">
                  <a16:creationId xmlns:a16="http://schemas.microsoft.com/office/drawing/2014/main" id="{3F11E87E-A294-7520-CC62-987CDBE84499}"/>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p>
          </p:txBody>
        </p:sp>
        <p:sp>
          <p:nvSpPr>
            <p:cNvPr id="24" name="Freeform: Shape 23">
              <a:extLst>
                <a:ext uri="{FF2B5EF4-FFF2-40B4-BE49-F238E27FC236}">
                  <a16:creationId xmlns:a16="http://schemas.microsoft.com/office/drawing/2014/main" id="{A74FD199-9A5A-2D34-4D87-CA0109FD7494}"/>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p>
          </p:txBody>
        </p:sp>
        <p:sp>
          <p:nvSpPr>
            <p:cNvPr id="25" name="Freeform: Shape 24">
              <a:extLst>
                <a:ext uri="{FF2B5EF4-FFF2-40B4-BE49-F238E27FC236}">
                  <a16:creationId xmlns:a16="http://schemas.microsoft.com/office/drawing/2014/main" id="{CACE916E-E54A-C13D-7338-D70B48339DF3}"/>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p>
          </p:txBody>
        </p:sp>
        <p:sp>
          <p:nvSpPr>
            <p:cNvPr id="26" name="Freeform: Shape 25">
              <a:extLst>
                <a:ext uri="{FF2B5EF4-FFF2-40B4-BE49-F238E27FC236}">
                  <a16:creationId xmlns:a16="http://schemas.microsoft.com/office/drawing/2014/main" id="{7BE89EAD-B6C5-A68C-44D1-9509DA51B582}"/>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p>
          </p:txBody>
        </p:sp>
        <p:sp>
          <p:nvSpPr>
            <p:cNvPr id="27" name="Freeform: Shape 26">
              <a:extLst>
                <a:ext uri="{FF2B5EF4-FFF2-40B4-BE49-F238E27FC236}">
                  <a16:creationId xmlns:a16="http://schemas.microsoft.com/office/drawing/2014/main" id="{3BD2F78F-6E02-84F7-6153-208F2601C2E5}"/>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p>
          </p:txBody>
        </p:sp>
      </p:grpSp>
      <p:sp>
        <p:nvSpPr>
          <p:cNvPr id="30" name="Picture Placeholder 28">
            <a:extLst>
              <a:ext uri="{FF2B5EF4-FFF2-40B4-BE49-F238E27FC236}">
                <a16:creationId xmlns:a16="http://schemas.microsoft.com/office/drawing/2014/main" id="{CE61D714-23DC-163F-F30B-B29194944344}"/>
              </a:ext>
            </a:extLst>
          </p:cNvPr>
          <p:cNvSpPr>
            <a:spLocks noGrp="1"/>
          </p:cNvSpPr>
          <p:nvPr>
            <p:ph type="pic" sz="quarter" idx="13"/>
          </p:nvPr>
        </p:nvSpPr>
        <p:spPr>
          <a:xfrm>
            <a:off x="6098539" y="-6350"/>
            <a:ext cx="6098121" cy="6873240"/>
          </a:xfrm>
          <a:custGeom>
            <a:avLst/>
            <a:gdLst>
              <a:gd name="connsiteX0" fmla="*/ 0 w 6096000"/>
              <a:gd name="connsiteY0" fmla="*/ 3429000 h 6858000"/>
              <a:gd name="connsiteX1" fmla="*/ 3048000 w 6096000"/>
              <a:gd name="connsiteY1" fmla="*/ 0 h 6858000"/>
              <a:gd name="connsiteX2" fmla="*/ 6096000 w 6096000"/>
              <a:gd name="connsiteY2" fmla="*/ 3429000 h 6858000"/>
              <a:gd name="connsiteX3" fmla="*/ 3048000 w 6096000"/>
              <a:gd name="connsiteY3" fmla="*/ 6858000 h 6858000"/>
              <a:gd name="connsiteX4" fmla="*/ 0 w 6096000"/>
              <a:gd name="connsiteY4" fmla="*/ 3429000 h 6858000"/>
              <a:gd name="connsiteX0" fmla="*/ 0 w 6116320"/>
              <a:gd name="connsiteY0" fmla="*/ 1488440 h 6858000"/>
              <a:gd name="connsiteX1" fmla="*/ 3068320 w 6116320"/>
              <a:gd name="connsiteY1" fmla="*/ 0 h 6858000"/>
              <a:gd name="connsiteX2" fmla="*/ 6116320 w 6116320"/>
              <a:gd name="connsiteY2" fmla="*/ 3429000 h 6858000"/>
              <a:gd name="connsiteX3" fmla="*/ 3068320 w 6116320"/>
              <a:gd name="connsiteY3" fmla="*/ 6858000 h 6858000"/>
              <a:gd name="connsiteX4" fmla="*/ 0 w 6116320"/>
              <a:gd name="connsiteY4" fmla="*/ 1488440 h 6858000"/>
              <a:gd name="connsiteX0" fmla="*/ 0 w 6116320"/>
              <a:gd name="connsiteY0" fmla="*/ 1488440 h 6888480"/>
              <a:gd name="connsiteX1" fmla="*/ 3068320 w 6116320"/>
              <a:gd name="connsiteY1" fmla="*/ 0 h 6888480"/>
              <a:gd name="connsiteX2" fmla="*/ 6116320 w 6116320"/>
              <a:gd name="connsiteY2" fmla="*/ 3429000 h 6888480"/>
              <a:gd name="connsiteX3" fmla="*/ 2661920 w 6116320"/>
              <a:gd name="connsiteY3" fmla="*/ 6888480 h 6888480"/>
              <a:gd name="connsiteX4" fmla="*/ 0 w 6116320"/>
              <a:gd name="connsiteY4" fmla="*/ 1488440 h 6888480"/>
              <a:gd name="connsiteX0" fmla="*/ 0 w 6136640"/>
              <a:gd name="connsiteY0" fmla="*/ 1488440 h 6888480"/>
              <a:gd name="connsiteX1" fmla="*/ 3068320 w 6136640"/>
              <a:gd name="connsiteY1" fmla="*/ 0 h 6888480"/>
              <a:gd name="connsiteX2" fmla="*/ 6116320 w 6136640"/>
              <a:gd name="connsiteY2" fmla="*/ 3429000 h 6888480"/>
              <a:gd name="connsiteX3" fmla="*/ 6136640 w 6136640"/>
              <a:gd name="connsiteY3" fmla="*/ 3423920 h 6888480"/>
              <a:gd name="connsiteX4" fmla="*/ 2661920 w 6136640"/>
              <a:gd name="connsiteY4" fmla="*/ 6888480 h 6888480"/>
              <a:gd name="connsiteX5" fmla="*/ 0 w 6136640"/>
              <a:gd name="connsiteY5" fmla="*/ 1488440 h 6888480"/>
              <a:gd name="connsiteX0" fmla="*/ 0 w 6126480"/>
              <a:gd name="connsiteY0" fmla="*/ 1488440 h 6888480"/>
              <a:gd name="connsiteX1" fmla="*/ 3068320 w 6126480"/>
              <a:gd name="connsiteY1" fmla="*/ 0 h 6888480"/>
              <a:gd name="connsiteX2" fmla="*/ 6116320 w 6126480"/>
              <a:gd name="connsiteY2" fmla="*/ 3429000 h 6888480"/>
              <a:gd name="connsiteX3" fmla="*/ 6126480 w 6126480"/>
              <a:gd name="connsiteY3" fmla="*/ 6878320 h 6888480"/>
              <a:gd name="connsiteX4" fmla="*/ 2661920 w 6126480"/>
              <a:gd name="connsiteY4" fmla="*/ 6888480 h 6888480"/>
              <a:gd name="connsiteX5" fmla="*/ 0 w 6126480"/>
              <a:gd name="connsiteY5" fmla="*/ 1488440 h 6888480"/>
              <a:gd name="connsiteX0" fmla="*/ 0 w 6126480"/>
              <a:gd name="connsiteY0" fmla="*/ 1513840 h 6913880"/>
              <a:gd name="connsiteX1" fmla="*/ 3068320 w 6126480"/>
              <a:gd name="connsiteY1" fmla="*/ 25400 h 6913880"/>
              <a:gd name="connsiteX2" fmla="*/ 6116320 w 6126480"/>
              <a:gd name="connsiteY2" fmla="*/ 0 h 6913880"/>
              <a:gd name="connsiteX3" fmla="*/ 6126480 w 6126480"/>
              <a:gd name="connsiteY3" fmla="*/ 6903720 h 6913880"/>
              <a:gd name="connsiteX4" fmla="*/ 2661920 w 6126480"/>
              <a:gd name="connsiteY4" fmla="*/ 6913880 h 6913880"/>
              <a:gd name="connsiteX5" fmla="*/ 0 w 6126480"/>
              <a:gd name="connsiteY5" fmla="*/ 1513840 h 6913880"/>
              <a:gd name="connsiteX0" fmla="*/ 0 w 6103620"/>
              <a:gd name="connsiteY0" fmla="*/ 1506220 h 6913880"/>
              <a:gd name="connsiteX1" fmla="*/ 304546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6220 h 6913880"/>
              <a:gd name="connsiteX0" fmla="*/ 0 w 6103620"/>
              <a:gd name="connsiteY0" fmla="*/ 1506220 h 6913880"/>
              <a:gd name="connsiteX1" fmla="*/ 302260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6220 h 6913880"/>
              <a:gd name="connsiteX0" fmla="*/ 0 w 6103620"/>
              <a:gd name="connsiteY0" fmla="*/ 1501140 h 6913880"/>
              <a:gd name="connsiteX1" fmla="*/ 3022600 w 6103620"/>
              <a:gd name="connsiteY1" fmla="*/ 25400 h 6913880"/>
              <a:gd name="connsiteX2" fmla="*/ 6093460 w 6103620"/>
              <a:gd name="connsiteY2" fmla="*/ 0 h 6913880"/>
              <a:gd name="connsiteX3" fmla="*/ 6103620 w 6103620"/>
              <a:gd name="connsiteY3" fmla="*/ 6903720 h 6913880"/>
              <a:gd name="connsiteX4" fmla="*/ 2639060 w 6103620"/>
              <a:gd name="connsiteY4" fmla="*/ 6913880 h 6913880"/>
              <a:gd name="connsiteX5" fmla="*/ 0 w 6103620"/>
              <a:gd name="connsiteY5" fmla="*/ 1501140 h 6913880"/>
              <a:gd name="connsiteX0" fmla="*/ 0 w 6103620"/>
              <a:gd name="connsiteY0" fmla="*/ 1482090 h 6894830"/>
              <a:gd name="connsiteX1" fmla="*/ 3022600 w 6103620"/>
              <a:gd name="connsiteY1" fmla="*/ 6350 h 6894830"/>
              <a:gd name="connsiteX2" fmla="*/ 6097270 w 6103620"/>
              <a:gd name="connsiteY2" fmla="*/ 0 h 6894830"/>
              <a:gd name="connsiteX3" fmla="*/ 6103620 w 6103620"/>
              <a:gd name="connsiteY3" fmla="*/ 6884670 h 6894830"/>
              <a:gd name="connsiteX4" fmla="*/ 2639060 w 6103620"/>
              <a:gd name="connsiteY4" fmla="*/ 6894830 h 6894830"/>
              <a:gd name="connsiteX5" fmla="*/ 0 w 6103620"/>
              <a:gd name="connsiteY5" fmla="*/ 1482090 h 6894830"/>
              <a:gd name="connsiteX0" fmla="*/ 0 w 6098121"/>
              <a:gd name="connsiteY0" fmla="*/ 1482090 h 6894830"/>
              <a:gd name="connsiteX1" fmla="*/ 3022600 w 6098121"/>
              <a:gd name="connsiteY1" fmla="*/ 6350 h 6894830"/>
              <a:gd name="connsiteX2" fmla="*/ 6097270 w 6098121"/>
              <a:gd name="connsiteY2" fmla="*/ 0 h 6894830"/>
              <a:gd name="connsiteX3" fmla="*/ 6096000 w 6098121"/>
              <a:gd name="connsiteY3" fmla="*/ 6873240 h 6894830"/>
              <a:gd name="connsiteX4" fmla="*/ 2639060 w 6098121"/>
              <a:gd name="connsiteY4" fmla="*/ 6894830 h 6894830"/>
              <a:gd name="connsiteX5" fmla="*/ 0 w 6098121"/>
              <a:gd name="connsiteY5" fmla="*/ 1482090 h 6894830"/>
              <a:gd name="connsiteX0" fmla="*/ 0 w 6098121"/>
              <a:gd name="connsiteY0" fmla="*/ 1482090 h 6873240"/>
              <a:gd name="connsiteX1" fmla="*/ 3022600 w 6098121"/>
              <a:gd name="connsiteY1" fmla="*/ 6350 h 6873240"/>
              <a:gd name="connsiteX2" fmla="*/ 6097270 w 6098121"/>
              <a:gd name="connsiteY2" fmla="*/ 0 h 6873240"/>
              <a:gd name="connsiteX3" fmla="*/ 6096000 w 6098121"/>
              <a:gd name="connsiteY3" fmla="*/ 6873240 h 6873240"/>
              <a:gd name="connsiteX4" fmla="*/ 2627630 w 6098121"/>
              <a:gd name="connsiteY4" fmla="*/ 6871970 h 6873240"/>
              <a:gd name="connsiteX5" fmla="*/ 0 w 6098121"/>
              <a:gd name="connsiteY5" fmla="*/ 1482090 h 687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121" h="6873240">
                <a:moveTo>
                  <a:pt x="0" y="1482090"/>
                </a:moveTo>
                <a:lnTo>
                  <a:pt x="3022600" y="6350"/>
                </a:lnTo>
                <a:lnTo>
                  <a:pt x="6097270" y="0"/>
                </a:lnTo>
                <a:cubicBezTo>
                  <a:pt x="6100657" y="1149773"/>
                  <a:pt x="6092613" y="5723467"/>
                  <a:pt x="6096000" y="6873240"/>
                </a:cubicBezTo>
                <a:lnTo>
                  <a:pt x="2627630" y="6871970"/>
                </a:lnTo>
                <a:lnTo>
                  <a:pt x="0" y="1482090"/>
                </a:lnTo>
                <a:close/>
              </a:path>
            </a:pathLst>
          </a:custGeom>
        </p:spPr>
        <p:txBody>
          <a:bodyPr/>
          <a:lstStyle/>
          <a:p>
            <a:r>
              <a:rPr lang="en-GB"/>
              <a:t>Click icon to add picture</a:t>
            </a:r>
            <a:endParaRPr lang="nl-NL" dirty="0"/>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lumMod val="95000"/>
                  </a:schemeClr>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20873226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Foto-rood-notext">
    <p:bg>
      <p:bgPr>
        <a:solidFill>
          <a:schemeClr val="accent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54E84FA-C458-2F7C-CAC3-249FF0911B5F}"/>
              </a:ext>
            </a:extLst>
          </p:cNvPr>
          <p:cNvSpPr/>
          <p:nvPr userDrawn="1"/>
        </p:nvSpPr>
        <p:spPr>
          <a:xfrm>
            <a:off x="8932862" y="0"/>
            <a:ext cx="3259138" cy="11938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grpSp>
        <p:nvGrpSpPr>
          <p:cNvPr id="8" name="Group 7">
            <a:extLst>
              <a:ext uri="{FF2B5EF4-FFF2-40B4-BE49-F238E27FC236}">
                <a16:creationId xmlns:a16="http://schemas.microsoft.com/office/drawing/2014/main" id="{6BDB1CF5-27A4-76F8-0F24-018DAB78779E}"/>
              </a:ext>
            </a:extLst>
          </p:cNvPr>
          <p:cNvGrpSpPr/>
          <p:nvPr userDrawn="1"/>
        </p:nvGrpSpPr>
        <p:grpSpPr>
          <a:xfrm>
            <a:off x="515937" y="6387513"/>
            <a:ext cx="1734919" cy="302798"/>
            <a:chOff x="2614612" y="2819400"/>
            <a:chExt cx="6967348" cy="1216024"/>
          </a:xfrm>
          <a:solidFill>
            <a:schemeClr val="bg1"/>
          </a:solidFill>
        </p:grpSpPr>
        <p:sp>
          <p:nvSpPr>
            <p:cNvPr id="9" name="Freeform: Shape 8">
              <a:extLst>
                <a:ext uri="{FF2B5EF4-FFF2-40B4-BE49-F238E27FC236}">
                  <a16:creationId xmlns:a16="http://schemas.microsoft.com/office/drawing/2014/main" id="{ADB4FC65-9F83-9F11-B127-030C38E7A71E}"/>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p>
          </p:txBody>
        </p:sp>
        <p:sp>
          <p:nvSpPr>
            <p:cNvPr id="19" name="Freeform: Shape 18">
              <a:extLst>
                <a:ext uri="{FF2B5EF4-FFF2-40B4-BE49-F238E27FC236}">
                  <a16:creationId xmlns:a16="http://schemas.microsoft.com/office/drawing/2014/main" id="{A51629E7-B7B1-86D0-ED04-7CC90A19E3FF}"/>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p>
          </p:txBody>
        </p:sp>
        <p:sp>
          <p:nvSpPr>
            <p:cNvPr id="20" name="Freeform: Shape 19">
              <a:extLst>
                <a:ext uri="{FF2B5EF4-FFF2-40B4-BE49-F238E27FC236}">
                  <a16:creationId xmlns:a16="http://schemas.microsoft.com/office/drawing/2014/main" id="{1BB40C9E-5872-2648-4B1C-83A45BF5BF64}"/>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p>
          </p:txBody>
        </p:sp>
        <p:sp>
          <p:nvSpPr>
            <p:cNvPr id="21" name="Freeform: Shape 20">
              <a:extLst>
                <a:ext uri="{FF2B5EF4-FFF2-40B4-BE49-F238E27FC236}">
                  <a16:creationId xmlns:a16="http://schemas.microsoft.com/office/drawing/2014/main" id="{C2602B56-7659-00E2-3AA9-51964A7E11BD}"/>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p>
          </p:txBody>
        </p:sp>
        <p:sp>
          <p:nvSpPr>
            <p:cNvPr id="22" name="Freeform: Shape 21">
              <a:extLst>
                <a:ext uri="{FF2B5EF4-FFF2-40B4-BE49-F238E27FC236}">
                  <a16:creationId xmlns:a16="http://schemas.microsoft.com/office/drawing/2014/main" id="{B5DB0C58-EEC2-4FF4-E82B-CC5BC1832450}"/>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p>
          </p:txBody>
        </p:sp>
        <p:sp>
          <p:nvSpPr>
            <p:cNvPr id="23" name="Freeform: Shape 22">
              <a:extLst>
                <a:ext uri="{FF2B5EF4-FFF2-40B4-BE49-F238E27FC236}">
                  <a16:creationId xmlns:a16="http://schemas.microsoft.com/office/drawing/2014/main" id="{23FAA14E-8302-0856-BD41-A910C4392D04}"/>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p>
          </p:txBody>
        </p:sp>
        <p:sp>
          <p:nvSpPr>
            <p:cNvPr id="24" name="Freeform: Shape 23">
              <a:extLst>
                <a:ext uri="{FF2B5EF4-FFF2-40B4-BE49-F238E27FC236}">
                  <a16:creationId xmlns:a16="http://schemas.microsoft.com/office/drawing/2014/main" id="{E4FA195B-462E-D556-B28C-0B624B91D69D}"/>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p>
          </p:txBody>
        </p:sp>
        <p:sp>
          <p:nvSpPr>
            <p:cNvPr id="25" name="Freeform: Shape 24">
              <a:extLst>
                <a:ext uri="{FF2B5EF4-FFF2-40B4-BE49-F238E27FC236}">
                  <a16:creationId xmlns:a16="http://schemas.microsoft.com/office/drawing/2014/main" id="{2AF23556-BB70-768A-FEB9-9615612DA70A}"/>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p>
          </p:txBody>
        </p:sp>
      </p:grpSp>
      <p:sp>
        <p:nvSpPr>
          <p:cNvPr id="30" name="Picture Placeholder 29">
            <a:extLst>
              <a:ext uri="{FF2B5EF4-FFF2-40B4-BE49-F238E27FC236}">
                <a16:creationId xmlns:a16="http://schemas.microsoft.com/office/drawing/2014/main" id="{39F68FFC-3A6D-E9EF-7CEE-16A1B0A13BB5}"/>
              </a:ext>
            </a:extLst>
          </p:cNvPr>
          <p:cNvSpPr>
            <a:spLocks noGrp="1"/>
          </p:cNvSpPr>
          <p:nvPr>
            <p:ph type="pic" sz="quarter" idx="13"/>
          </p:nvPr>
        </p:nvSpPr>
        <p:spPr>
          <a:xfrm>
            <a:off x="-488" y="-5080"/>
            <a:ext cx="11452713" cy="6868160"/>
          </a:xfrm>
          <a:custGeom>
            <a:avLst/>
            <a:gdLst>
              <a:gd name="connsiteX0" fmla="*/ 0 w 11450638"/>
              <a:gd name="connsiteY0" fmla="*/ 0 h 6858000"/>
              <a:gd name="connsiteX1" fmla="*/ 11450638 w 11450638"/>
              <a:gd name="connsiteY1" fmla="*/ 0 h 6858000"/>
              <a:gd name="connsiteX2" fmla="*/ 11450638 w 11450638"/>
              <a:gd name="connsiteY2" fmla="*/ 6858000 h 6858000"/>
              <a:gd name="connsiteX3" fmla="*/ 0 w 11450638"/>
              <a:gd name="connsiteY3" fmla="*/ 6858000 h 6858000"/>
              <a:gd name="connsiteX4" fmla="*/ 0 w 11450638"/>
              <a:gd name="connsiteY4"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0 w 11450638"/>
              <a:gd name="connsiteY4" fmla="*/ 6858000 h 6858000"/>
              <a:gd name="connsiteX5" fmla="*/ 0 w 11450638"/>
              <a:gd name="connsiteY5"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0 w 11450638"/>
              <a:gd name="connsiteY4" fmla="*/ 4218972 h 6858000"/>
              <a:gd name="connsiteX5" fmla="*/ 0 w 11450638"/>
              <a:gd name="connsiteY5"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5080 w 11450638"/>
              <a:gd name="connsiteY4" fmla="*/ 4229132 h 6858000"/>
              <a:gd name="connsiteX5" fmla="*/ 0 w 11450638"/>
              <a:gd name="connsiteY5" fmla="*/ 0 h 6858000"/>
              <a:gd name="connsiteX0" fmla="*/ 488 w 11451126"/>
              <a:gd name="connsiteY0" fmla="*/ 0 h 6858000"/>
              <a:gd name="connsiteX1" fmla="*/ 11451126 w 11451126"/>
              <a:gd name="connsiteY1" fmla="*/ 0 h 6858000"/>
              <a:gd name="connsiteX2" fmla="*/ 11451126 w 11451126"/>
              <a:gd name="connsiteY2" fmla="*/ 6858000 h 6858000"/>
              <a:gd name="connsiteX3" fmla="*/ 11451126 w 11451126"/>
              <a:gd name="connsiteY3" fmla="*/ 6858000 h 6858000"/>
              <a:gd name="connsiteX4" fmla="*/ 488 w 11451126"/>
              <a:gd name="connsiteY4" fmla="*/ 4249452 h 6858000"/>
              <a:gd name="connsiteX5" fmla="*/ 488 w 11451126"/>
              <a:gd name="connsiteY5" fmla="*/ 0 h 6858000"/>
              <a:gd name="connsiteX0" fmla="*/ 488 w 11451126"/>
              <a:gd name="connsiteY0" fmla="*/ 0 h 6858000"/>
              <a:gd name="connsiteX1" fmla="*/ 11451126 w 11451126"/>
              <a:gd name="connsiteY1" fmla="*/ 0 h 6858000"/>
              <a:gd name="connsiteX2" fmla="*/ 11451126 w 11451126"/>
              <a:gd name="connsiteY2" fmla="*/ 6858000 h 6858000"/>
              <a:gd name="connsiteX3" fmla="*/ 11451126 w 11451126"/>
              <a:gd name="connsiteY3" fmla="*/ 6858000 h 6858000"/>
              <a:gd name="connsiteX4" fmla="*/ 6076168 w 11451126"/>
              <a:gd name="connsiteY4" fmla="*/ 5638800 h 6858000"/>
              <a:gd name="connsiteX5" fmla="*/ 488 w 11451126"/>
              <a:gd name="connsiteY5" fmla="*/ 4249452 h 6858000"/>
              <a:gd name="connsiteX6" fmla="*/ 488 w 11451126"/>
              <a:gd name="connsiteY6" fmla="*/ 0 h 6858000"/>
              <a:gd name="connsiteX0" fmla="*/ 488 w 11451126"/>
              <a:gd name="connsiteY0" fmla="*/ 0 h 6878320"/>
              <a:gd name="connsiteX1" fmla="*/ 11451126 w 11451126"/>
              <a:gd name="connsiteY1" fmla="*/ 0 h 6878320"/>
              <a:gd name="connsiteX2" fmla="*/ 11451126 w 11451126"/>
              <a:gd name="connsiteY2" fmla="*/ 6858000 h 6878320"/>
              <a:gd name="connsiteX3" fmla="*/ 11451126 w 11451126"/>
              <a:gd name="connsiteY3" fmla="*/ 6858000 h 6878320"/>
              <a:gd name="connsiteX4" fmla="*/ 5354808 w 11451126"/>
              <a:gd name="connsiteY4" fmla="*/ 6878320 h 6878320"/>
              <a:gd name="connsiteX5" fmla="*/ 488 w 11451126"/>
              <a:gd name="connsiteY5" fmla="*/ 4249452 h 6878320"/>
              <a:gd name="connsiteX6" fmla="*/ 488 w 11451126"/>
              <a:gd name="connsiteY6" fmla="*/ 0 h 6878320"/>
              <a:gd name="connsiteX0" fmla="*/ 488 w 11451126"/>
              <a:gd name="connsiteY0" fmla="*/ 0 h 6863080"/>
              <a:gd name="connsiteX1" fmla="*/ 11451126 w 11451126"/>
              <a:gd name="connsiteY1" fmla="*/ 0 h 6863080"/>
              <a:gd name="connsiteX2" fmla="*/ 11451126 w 11451126"/>
              <a:gd name="connsiteY2" fmla="*/ 6858000 h 6863080"/>
              <a:gd name="connsiteX3" fmla="*/ 11451126 w 11451126"/>
              <a:gd name="connsiteY3" fmla="*/ 6858000 h 6863080"/>
              <a:gd name="connsiteX4" fmla="*/ 5385288 w 11451126"/>
              <a:gd name="connsiteY4" fmla="*/ 6863080 h 6863080"/>
              <a:gd name="connsiteX5" fmla="*/ 488 w 11451126"/>
              <a:gd name="connsiteY5" fmla="*/ 4249452 h 6863080"/>
              <a:gd name="connsiteX6" fmla="*/ 488 w 11451126"/>
              <a:gd name="connsiteY6" fmla="*/ 0 h 6863080"/>
              <a:gd name="connsiteX0" fmla="*/ 488 w 11451126"/>
              <a:gd name="connsiteY0" fmla="*/ 0 h 6863080"/>
              <a:gd name="connsiteX1" fmla="*/ 11451126 w 11451126"/>
              <a:gd name="connsiteY1" fmla="*/ 0 h 6863080"/>
              <a:gd name="connsiteX2" fmla="*/ 11450808 w 11451126"/>
              <a:gd name="connsiteY2" fmla="*/ 1442720 h 6863080"/>
              <a:gd name="connsiteX3" fmla="*/ 11451126 w 11451126"/>
              <a:gd name="connsiteY3" fmla="*/ 6858000 h 6863080"/>
              <a:gd name="connsiteX4" fmla="*/ 11451126 w 11451126"/>
              <a:gd name="connsiteY4" fmla="*/ 6858000 h 6863080"/>
              <a:gd name="connsiteX5" fmla="*/ 5385288 w 11451126"/>
              <a:gd name="connsiteY5" fmla="*/ 6863080 h 6863080"/>
              <a:gd name="connsiteX6" fmla="*/ 488 w 11451126"/>
              <a:gd name="connsiteY6" fmla="*/ 4249452 h 6863080"/>
              <a:gd name="connsiteX7" fmla="*/ 488 w 11451126"/>
              <a:gd name="connsiteY7" fmla="*/ 0 h 6863080"/>
              <a:gd name="connsiteX0" fmla="*/ 488 w 11451126"/>
              <a:gd name="connsiteY0" fmla="*/ 20320 h 6883400"/>
              <a:gd name="connsiteX1" fmla="*/ 8382806 w 11451126"/>
              <a:gd name="connsiteY1" fmla="*/ 0 h 6883400"/>
              <a:gd name="connsiteX2" fmla="*/ 11450808 w 11451126"/>
              <a:gd name="connsiteY2" fmla="*/ 1463040 h 6883400"/>
              <a:gd name="connsiteX3" fmla="*/ 11451126 w 11451126"/>
              <a:gd name="connsiteY3" fmla="*/ 6878320 h 6883400"/>
              <a:gd name="connsiteX4" fmla="*/ 11451126 w 11451126"/>
              <a:gd name="connsiteY4" fmla="*/ 6878320 h 6883400"/>
              <a:gd name="connsiteX5" fmla="*/ 5385288 w 11451126"/>
              <a:gd name="connsiteY5" fmla="*/ 6883400 h 6883400"/>
              <a:gd name="connsiteX6" fmla="*/ 488 w 11451126"/>
              <a:gd name="connsiteY6" fmla="*/ 4269772 h 6883400"/>
              <a:gd name="connsiteX7" fmla="*/ 488 w 11451126"/>
              <a:gd name="connsiteY7" fmla="*/ 20320 h 6883400"/>
              <a:gd name="connsiteX0" fmla="*/ 488 w 11451126"/>
              <a:gd name="connsiteY0" fmla="*/ 5080 h 6868160"/>
              <a:gd name="connsiteX1" fmla="*/ 8415826 w 11451126"/>
              <a:gd name="connsiteY1" fmla="*/ 0 h 6868160"/>
              <a:gd name="connsiteX2" fmla="*/ 11450808 w 11451126"/>
              <a:gd name="connsiteY2" fmla="*/ 1447800 h 6868160"/>
              <a:gd name="connsiteX3" fmla="*/ 11451126 w 11451126"/>
              <a:gd name="connsiteY3" fmla="*/ 6863080 h 6868160"/>
              <a:gd name="connsiteX4" fmla="*/ 11451126 w 11451126"/>
              <a:gd name="connsiteY4" fmla="*/ 6863080 h 6868160"/>
              <a:gd name="connsiteX5" fmla="*/ 5385288 w 11451126"/>
              <a:gd name="connsiteY5" fmla="*/ 6868160 h 6868160"/>
              <a:gd name="connsiteX6" fmla="*/ 488 w 11451126"/>
              <a:gd name="connsiteY6" fmla="*/ 4254532 h 6868160"/>
              <a:gd name="connsiteX7" fmla="*/ 488 w 11451126"/>
              <a:gd name="connsiteY7"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11451126 w 11452713"/>
              <a:gd name="connsiteY3" fmla="*/ 6863080 h 6868160"/>
              <a:gd name="connsiteX4" fmla="*/ 11451126 w 11452713"/>
              <a:gd name="connsiteY4" fmla="*/ 6863080 h 6868160"/>
              <a:gd name="connsiteX5" fmla="*/ 5385288 w 11452713"/>
              <a:gd name="connsiteY5" fmla="*/ 6868160 h 6868160"/>
              <a:gd name="connsiteX6" fmla="*/ 488 w 11452713"/>
              <a:gd name="connsiteY6" fmla="*/ 4254532 h 6868160"/>
              <a:gd name="connsiteX7" fmla="*/ 488 w 11452713"/>
              <a:gd name="connsiteY7"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11451126 w 11452713"/>
              <a:gd name="connsiteY3" fmla="*/ 6863080 h 6868160"/>
              <a:gd name="connsiteX4" fmla="*/ 5385288 w 11452713"/>
              <a:gd name="connsiteY4" fmla="*/ 6868160 h 6868160"/>
              <a:gd name="connsiteX5" fmla="*/ 488 w 11452713"/>
              <a:gd name="connsiteY5" fmla="*/ 4254532 h 6868160"/>
              <a:gd name="connsiteX6" fmla="*/ 488 w 11452713"/>
              <a:gd name="connsiteY6"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8822226 w 11452713"/>
              <a:gd name="connsiteY3" fmla="*/ 6866890 h 6868160"/>
              <a:gd name="connsiteX4" fmla="*/ 5385288 w 11452713"/>
              <a:gd name="connsiteY4" fmla="*/ 6868160 h 6868160"/>
              <a:gd name="connsiteX5" fmla="*/ 488 w 11452713"/>
              <a:gd name="connsiteY5" fmla="*/ 4254532 h 6868160"/>
              <a:gd name="connsiteX6" fmla="*/ 488 w 11452713"/>
              <a:gd name="connsiteY6" fmla="*/ 5080 h 686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2713" h="6868160">
                <a:moveTo>
                  <a:pt x="488" y="5080"/>
                </a:moveTo>
                <a:lnTo>
                  <a:pt x="8415826" y="0"/>
                </a:lnTo>
                <a:lnTo>
                  <a:pt x="11452713" y="1478280"/>
                </a:lnTo>
                <a:lnTo>
                  <a:pt x="8822226" y="6866890"/>
                </a:lnTo>
                <a:lnTo>
                  <a:pt x="5385288" y="6868160"/>
                </a:lnTo>
                <a:lnTo>
                  <a:pt x="488" y="4254532"/>
                </a:lnTo>
                <a:cubicBezTo>
                  <a:pt x="-1205" y="2844821"/>
                  <a:pt x="2181" y="1414791"/>
                  <a:pt x="488" y="5080"/>
                </a:cubicBezTo>
                <a:close/>
              </a:path>
            </a:pathLst>
          </a:custGeom>
        </p:spPr>
        <p:txBody>
          <a:bodyPr/>
          <a:lstStyle/>
          <a:p>
            <a:r>
              <a:rPr lang="en-GB"/>
              <a:t>Click icon to add picture</a:t>
            </a:r>
            <a:endParaRPr lang="nl-NL" dirty="0"/>
          </a:p>
        </p:txBody>
      </p:sp>
    </p:spTree>
    <p:extLst>
      <p:ext uri="{BB962C8B-B14F-4D97-AF65-F5344CB8AC3E}">
        <p14:creationId xmlns:p14="http://schemas.microsoft.com/office/powerpoint/2010/main" val="978660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Foto-groen-notext">
    <p:bg>
      <p:bgPr>
        <a:solidFill>
          <a:schemeClr val="accent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D2A0459-9ECD-B29B-DCE4-B032E0ECD609}"/>
              </a:ext>
            </a:extLst>
          </p:cNvPr>
          <p:cNvSpPr/>
          <p:nvPr userDrawn="1"/>
        </p:nvSpPr>
        <p:spPr>
          <a:xfrm>
            <a:off x="8932862" y="0"/>
            <a:ext cx="3259138" cy="119381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Footer Placeholder 4">
            <a:extLst>
              <a:ext uri="{FF2B5EF4-FFF2-40B4-BE49-F238E27FC236}">
                <a16:creationId xmlns:a16="http://schemas.microsoft.com/office/drawing/2014/main" id="{49EFA4EF-BDF6-5B97-741F-AEF949F86F2D}"/>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a:extLst>
              <a:ext uri="{FF2B5EF4-FFF2-40B4-BE49-F238E27FC236}">
                <a16:creationId xmlns:a16="http://schemas.microsoft.com/office/drawing/2014/main" id="{9F552AF9-59A0-B2A6-54C6-57C85137F492}"/>
              </a:ext>
            </a:extLst>
          </p:cNvPr>
          <p:cNvSpPr>
            <a:spLocks noGrp="1"/>
          </p:cNvSpPr>
          <p:nvPr>
            <p:ph type="sldNum" sz="quarter" idx="12"/>
          </p:nvPr>
        </p:nvSpPr>
        <p:spPr/>
        <p:txBody>
          <a:bodyPr/>
          <a:lstStyle>
            <a:lvl1pPr>
              <a:defRPr>
                <a:solidFill>
                  <a:schemeClr val="bg1"/>
                </a:solidFill>
              </a:defRPr>
            </a:lvl1pPr>
          </a:lstStyle>
          <a:p>
            <a:fld id="{EDF082A1-913E-4F50-B761-AF5A627CE1F1}" type="slidenum">
              <a:rPr lang="nl-NL" smtClean="0"/>
              <a:pPr/>
              <a:t>‹nr.›</a:t>
            </a:fld>
            <a:endParaRPr lang="nl-NL"/>
          </a:p>
        </p:txBody>
      </p:sp>
      <p:grpSp>
        <p:nvGrpSpPr>
          <p:cNvPr id="17" name="Group 16">
            <a:extLst>
              <a:ext uri="{FF2B5EF4-FFF2-40B4-BE49-F238E27FC236}">
                <a16:creationId xmlns:a16="http://schemas.microsoft.com/office/drawing/2014/main" id="{02D358DB-3EC1-2907-9572-9D4480CE97A1}"/>
              </a:ext>
            </a:extLst>
          </p:cNvPr>
          <p:cNvGrpSpPr/>
          <p:nvPr userDrawn="1"/>
        </p:nvGrpSpPr>
        <p:grpSpPr>
          <a:xfrm>
            <a:off x="515937" y="6387513"/>
            <a:ext cx="1734919" cy="302798"/>
            <a:chOff x="2614612" y="2819400"/>
            <a:chExt cx="6967348" cy="1216024"/>
          </a:xfrm>
          <a:solidFill>
            <a:schemeClr val="bg1"/>
          </a:solidFill>
        </p:grpSpPr>
        <p:sp>
          <p:nvSpPr>
            <p:cNvPr id="18" name="Freeform: Shape 17">
              <a:extLst>
                <a:ext uri="{FF2B5EF4-FFF2-40B4-BE49-F238E27FC236}">
                  <a16:creationId xmlns:a16="http://schemas.microsoft.com/office/drawing/2014/main" id="{93B75887-6D34-D817-1047-8F894F8FEEE6}"/>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grpFill/>
            <a:ln w="12706" cap="flat">
              <a:noFill/>
              <a:prstDash val="solid"/>
              <a:miter/>
            </a:ln>
          </p:spPr>
          <p:txBody>
            <a:bodyPr rtlCol="0" anchor="ctr"/>
            <a:lstStyle/>
            <a:p>
              <a:endParaRPr lang="nl-NL"/>
            </a:p>
          </p:txBody>
        </p:sp>
        <p:sp>
          <p:nvSpPr>
            <p:cNvPr id="19" name="Freeform: Shape 18">
              <a:extLst>
                <a:ext uri="{FF2B5EF4-FFF2-40B4-BE49-F238E27FC236}">
                  <a16:creationId xmlns:a16="http://schemas.microsoft.com/office/drawing/2014/main" id="{30BA0E2F-A5E5-3022-D96A-5115333E61D2}"/>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grpFill/>
            <a:ln w="12706" cap="flat">
              <a:noFill/>
              <a:prstDash val="solid"/>
              <a:miter/>
            </a:ln>
          </p:spPr>
          <p:txBody>
            <a:bodyPr rtlCol="0" anchor="ctr"/>
            <a:lstStyle/>
            <a:p>
              <a:endParaRPr lang="nl-NL"/>
            </a:p>
          </p:txBody>
        </p:sp>
        <p:sp>
          <p:nvSpPr>
            <p:cNvPr id="20" name="Freeform: Shape 19">
              <a:extLst>
                <a:ext uri="{FF2B5EF4-FFF2-40B4-BE49-F238E27FC236}">
                  <a16:creationId xmlns:a16="http://schemas.microsoft.com/office/drawing/2014/main" id="{AD41C1B5-2967-4F56-FBEC-2C2C3DD9E02F}"/>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grpFill/>
            <a:ln w="12706" cap="flat">
              <a:noFill/>
              <a:prstDash val="solid"/>
              <a:miter/>
            </a:ln>
          </p:spPr>
          <p:txBody>
            <a:bodyPr rtlCol="0" anchor="ctr"/>
            <a:lstStyle/>
            <a:p>
              <a:endParaRPr lang="nl-NL"/>
            </a:p>
          </p:txBody>
        </p:sp>
        <p:sp>
          <p:nvSpPr>
            <p:cNvPr id="21" name="Freeform: Shape 20">
              <a:extLst>
                <a:ext uri="{FF2B5EF4-FFF2-40B4-BE49-F238E27FC236}">
                  <a16:creationId xmlns:a16="http://schemas.microsoft.com/office/drawing/2014/main" id="{6554C3BC-22BC-CE81-E365-AA3A3BFBB3E6}"/>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grpFill/>
            <a:ln w="12706" cap="flat">
              <a:noFill/>
              <a:prstDash val="solid"/>
              <a:miter/>
            </a:ln>
          </p:spPr>
          <p:txBody>
            <a:bodyPr rtlCol="0" anchor="ctr"/>
            <a:lstStyle/>
            <a:p>
              <a:endParaRPr lang="nl-NL"/>
            </a:p>
          </p:txBody>
        </p:sp>
        <p:sp>
          <p:nvSpPr>
            <p:cNvPr id="22" name="Freeform: Shape 21">
              <a:extLst>
                <a:ext uri="{FF2B5EF4-FFF2-40B4-BE49-F238E27FC236}">
                  <a16:creationId xmlns:a16="http://schemas.microsoft.com/office/drawing/2014/main" id="{8122D6D1-9BA8-1DC2-3634-4A8112E44F49}"/>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grpFill/>
            <a:ln w="12706" cap="flat">
              <a:noFill/>
              <a:prstDash val="solid"/>
              <a:miter/>
            </a:ln>
          </p:spPr>
          <p:txBody>
            <a:bodyPr rtlCol="0" anchor="ctr"/>
            <a:lstStyle/>
            <a:p>
              <a:endParaRPr lang="nl-NL"/>
            </a:p>
          </p:txBody>
        </p:sp>
        <p:sp>
          <p:nvSpPr>
            <p:cNvPr id="23" name="Freeform: Shape 22">
              <a:extLst>
                <a:ext uri="{FF2B5EF4-FFF2-40B4-BE49-F238E27FC236}">
                  <a16:creationId xmlns:a16="http://schemas.microsoft.com/office/drawing/2014/main" id="{5CE0149D-3E37-F0E8-A9D0-F8A036DB6694}"/>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grpFill/>
            <a:ln w="12706" cap="flat">
              <a:noFill/>
              <a:prstDash val="solid"/>
              <a:miter/>
            </a:ln>
          </p:spPr>
          <p:txBody>
            <a:bodyPr rtlCol="0" anchor="ctr"/>
            <a:lstStyle/>
            <a:p>
              <a:endParaRPr lang="nl-NL"/>
            </a:p>
          </p:txBody>
        </p:sp>
        <p:sp>
          <p:nvSpPr>
            <p:cNvPr id="24" name="Freeform: Shape 23">
              <a:extLst>
                <a:ext uri="{FF2B5EF4-FFF2-40B4-BE49-F238E27FC236}">
                  <a16:creationId xmlns:a16="http://schemas.microsoft.com/office/drawing/2014/main" id="{A462242F-ABDB-D263-46E9-48790DAAF132}"/>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grpFill/>
            <a:ln w="12706" cap="flat">
              <a:noFill/>
              <a:prstDash val="solid"/>
              <a:miter/>
            </a:ln>
          </p:spPr>
          <p:txBody>
            <a:bodyPr rtlCol="0" anchor="ctr"/>
            <a:lstStyle/>
            <a:p>
              <a:endParaRPr lang="nl-NL"/>
            </a:p>
          </p:txBody>
        </p:sp>
        <p:sp>
          <p:nvSpPr>
            <p:cNvPr id="25" name="Freeform: Shape 24">
              <a:extLst>
                <a:ext uri="{FF2B5EF4-FFF2-40B4-BE49-F238E27FC236}">
                  <a16:creationId xmlns:a16="http://schemas.microsoft.com/office/drawing/2014/main" id="{C91E99F1-03F5-C7B4-1408-749967967217}"/>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grpFill/>
            <a:ln w="12706" cap="flat">
              <a:noFill/>
              <a:prstDash val="solid"/>
              <a:miter/>
            </a:ln>
          </p:spPr>
          <p:txBody>
            <a:bodyPr rtlCol="0" anchor="ctr"/>
            <a:lstStyle/>
            <a:p>
              <a:endParaRPr lang="nl-NL"/>
            </a:p>
          </p:txBody>
        </p:sp>
      </p:grpSp>
      <p:sp>
        <p:nvSpPr>
          <p:cNvPr id="28" name="Picture Placeholder 29">
            <a:extLst>
              <a:ext uri="{FF2B5EF4-FFF2-40B4-BE49-F238E27FC236}">
                <a16:creationId xmlns:a16="http://schemas.microsoft.com/office/drawing/2014/main" id="{79AD458D-1957-0FF5-8A58-280F3CF070C2}"/>
              </a:ext>
            </a:extLst>
          </p:cNvPr>
          <p:cNvSpPr>
            <a:spLocks noGrp="1"/>
          </p:cNvSpPr>
          <p:nvPr>
            <p:ph type="pic" sz="quarter" idx="13"/>
          </p:nvPr>
        </p:nvSpPr>
        <p:spPr>
          <a:xfrm>
            <a:off x="-488" y="-5080"/>
            <a:ext cx="11452713" cy="6868160"/>
          </a:xfrm>
          <a:custGeom>
            <a:avLst/>
            <a:gdLst>
              <a:gd name="connsiteX0" fmla="*/ 0 w 11450638"/>
              <a:gd name="connsiteY0" fmla="*/ 0 h 6858000"/>
              <a:gd name="connsiteX1" fmla="*/ 11450638 w 11450638"/>
              <a:gd name="connsiteY1" fmla="*/ 0 h 6858000"/>
              <a:gd name="connsiteX2" fmla="*/ 11450638 w 11450638"/>
              <a:gd name="connsiteY2" fmla="*/ 6858000 h 6858000"/>
              <a:gd name="connsiteX3" fmla="*/ 0 w 11450638"/>
              <a:gd name="connsiteY3" fmla="*/ 6858000 h 6858000"/>
              <a:gd name="connsiteX4" fmla="*/ 0 w 11450638"/>
              <a:gd name="connsiteY4"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0 w 11450638"/>
              <a:gd name="connsiteY4" fmla="*/ 6858000 h 6858000"/>
              <a:gd name="connsiteX5" fmla="*/ 0 w 11450638"/>
              <a:gd name="connsiteY5"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0 w 11450638"/>
              <a:gd name="connsiteY4" fmla="*/ 4218972 h 6858000"/>
              <a:gd name="connsiteX5" fmla="*/ 0 w 11450638"/>
              <a:gd name="connsiteY5" fmla="*/ 0 h 6858000"/>
              <a:gd name="connsiteX0" fmla="*/ 0 w 11450638"/>
              <a:gd name="connsiteY0" fmla="*/ 0 h 6858000"/>
              <a:gd name="connsiteX1" fmla="*/ 11450638 w 11450638"/>
              <a:gd name="connsiteY1" fmla="*/ 0 h 6858000"/>
              <a:gd name="connsiteX2" fmla="*/ 11450638 w 11450638"/>
              <a:gd name="connsiteY2" fmla="*/ 6858000 h 6858000"/>
              <a:gd name="connsiteX3" fmla="*/ 11450638 w 11450638"/>
              <a:gd name="connsiteY3" fmla="*/ 6858000 h 6858000"/>
              <a:gd name="connsiteX4" fmla="*/ 5080 w 11450638"/>
              <a:gd name="connsiteY4" fmla="*/ 4229132 h 6858000"/>
              <a:gd name="connsiteX5" fmla="*/ 0 w 11450638"/>
              <a:gd name="connsiteY5" fmla="*/ 0 h 6858000"/>
              <a:gd name="connsiteX0" fmla="*/ 488 w 11451126"/>
              <a:gd name="connsiteY0" fmla="*/ 0 h 6858000"/>
              <a:gd name="connsiteX1" fmla="*/ 11451126 w 11451126"/>
              <a:gd name="connsiteY1" fmla="*/ 0 h 6858000"/>
              <a:gd name="connsiteX2" fmla="*/ 11451126 w 11451126"/>
              <a:gd name="connsiteY2" fmla="*/ 6858000 h 6858000"/>
              <a:gd name="connsiteX3" fmla="*/ 11451126 w 11451126"/>
              <a:gd name="connsiteY3" fmla="*/ 6858000 h 6858000"/>
              <a:gd name="connsiteX4" fmla="*/ 488 w 11451126"/>
              <a:gd name="connsiteY4" fmla="*/ 4249452 h 6858000"/>
              <a:gd name="connsiteX5" fmla="*/ 488 w 11451126"/>
              <a:gd name="connsiteY5" fmla="*/ 0 h 6858000"/>
              <a:gd name="connsiteX0" fmla="*/ 488 w 11451126"/>
              <a:gd name="connsiteY0" fmla="*/ 0 h 6858000"/>
              <a:gd name="connsiteX1" fmla="*/ 11451126 w 11451126"/>
              <a:gd name="connsiteY1" fmla="*/ 0 h 6858000"/>
              <a:gd name="connsiteX2" fmla="*/ 11451126 w 11451126"/>
              <a:gd name="connsiteY2" fmla="*/ 6858000 h 6858000"/>
              <a:gd name="connsiteX3" fmla="*/ 11451126 w 11451126"/>
              <a:gd name="connsiteY3" fmla="*/ 6858000 h 6858000"/>
              <a:gd name="connsiteX4" fmla="*/ 6076168 w 11451126"/>
              <a:gd name="connsiteY4" fmla="*/ 5638800 h 6858000"/>
              <a:gd name="connsiteX5" fmla="*/ 488 w 11451126"/>
              <a:gd name="connsiteY5" fmla="*/ 4249452 h 6858000"/>
              <a:gd name="connsiteX6" fmla="*/ 488 w 11451126"/>
              <a:gd name="connsiteY6" fmla="*/ 0 h 6858000"/>
              <a:gd name="connsiteX0" fmla="*/ 488 w 11451126"/>
              <a:gd name="connsiteY0" fmla="*/ 0 h 6878320"/>
              <a:gd name="connsiteX1" fmla="*/ 11451126 w 11451126"/>
              <a:gd name="connsiteY1" fmla="*/ 0 h 6878320"/>
              <a:gd name="connsiteX2" fmla="*/ 11451126 w 11451126"/>
              <a:gd name="connsiteY2" fmla="*/ 6858000 h 6878320"/>
              <a:gd name="connsiteX3" fmla="*/ 11451126 w 11451126"/>
              <a:gd name="connsiteY3" fmla="*/ 6858000 h 6878320"/>
              <a:gd name="connsiteX4" fmla="*/ 5354808 w 11451126"/>
              <a:gd name="connsiteY4" fmla="*/ 6878320 h 6878320"/>
              <a:gd name="connsiteX5" fmla="*/ 488 w 11451126"/>
              <a:gd name="connsiteY5" fmla="*/ 4249452 h 6878320"/>
              <a:gd name="connsiteX6" fmla="*/ 488 w 11451126"/>
              <a:gd name="connsiteY6" fmla="*/ 0 h 6878320"/>
              <a:gd name="connsiteX0" fmla="*/ 488 w 11451126"/>
              <a:gd name="connsiteY0" fmla="*/ 0 h 6863080"/>
              <a:gd name="connsiteX1" fmla="*/ 11451126 w 11451126"/>
              <a:gd name="connsiteY1" fmla="*/ 0 h 6863080"/>
              <a:gd name="connsiteX2" fmla="*/ 11451126 w 11451126"/>
              <a:gd name="connsiteY2" fmla="*/ 6858000 h 6863080"/>
              <a:gd name="connsiteX3" fmla="*/ 11451126 w 11451126"/>
              <a:gd name="connsiteY3" fmla="*/ 6858000 h 6863080"/>
              <a:gd name="connsiteX4" fmla="*/ 5385288 w 11451126"/>
              <a:gd name="connsiteY4" fmla="*/ 6863080 h 6863080"/>
              <a:gd name="connsiteX5" fmla="*/ 488 w 11451126"/>
              <a:gd name="connsiteY5" fmla="*/ 4249452 h 6863080"/>
              <a:gd name="connsiteX6" fmla="*/ 488 w 11451126"/>
              <a:gd name="connsiteY6" fmla="*/ 0 h 6863080"/>
              <a:gd name="connsiteX0" fmla="*/ 488 w 11451126"/>
              <a:gd name="connsiteY0" fmla="*/ 0 h 6863080"/>
              <a:gd name="connsiteX1" fmla="*/ 11451126 w 11451126"/>
              <a:gd name="connsiteY1" fmla="*/ 0 h 6863080"/>
              <a:gd name="connsiteX2" fmla="*/ 11450808 w 11451126"/>
              <a:gd name="connsiteY2" fmla="*/ 1442720 h 6863080"/>
              <a:gd name="connsiteX3" fmla="*/ 11451126 w 11451126"/>
              <a:gd name="connsiteY3" fmla="*/ 6858000 h 6863080"/>
              <a:gd name="connsiteX4" fmla="*/ 11451126 w 11451126"/>
              <a:gd name="connsiteY4" fmla="*/ 6858000 h 6863080"/>
              <a:gd name="connsiteX5" fmla="*/ 5385288 w 11451126"/>
              <a:gd name="connsiteY5" fmla="*/ 6863080 h 6863080"/>
              <a:gd name="connsiteX6" fmla="*/ 488 w 11451126"/>
              <a:gd name="connsiteY6" fmla="*/ 4249452 h 6863080"/>
              <a:gd name="connsiteX7" fmla="*/ 488 w 11451126"/>
              <a:gd name="connsiteY7" fmla="*/ 0 h 6863080"/>
              <a:gd name="connsiteX0" fmla="*/ 488 w 11451126"/>
              <a:gd name="connsiteY0" fmla="*/ 20320 h 6883400"/>
              <a:gd name="connsiteX1" fmla="*/ 8382806 w 11451126"/>
              <a:gd name="connsiteY1" fmla="*/ 0 h 6883400"/>
              <a:gd name="connsiteX2" fmla="*/ 11450808 w 11451126"/>
              <a:gd name="connsiteY2" fmla="*/ 1463040 h 6883400"/>
              <a:gd name="connsiteX3" fmla="*/ 11451126 w 11451126"/>
              <a:gd name="connsiteY3" fmla="*/ 6878320 h 6883400"/>
              <a:gd name="connsiteX4" fmla="*/ 11451126 w 11451126"/>
              <a:gd name="connsiteY4" fmla="*/ 6878320 h 6883400"/>
              <a:gd name="connsiteX5" fmla="*/ 5385288 w 11451126"/>
              <a:gd name="connsiteY5" fmla="*/ 6883400 h 6883400"/>
              <a:gd name="connsiteX6" fmla="*/ 488 w 11451126"/>
              <a:gd name="connsiteY6" fmla="*/ 4269772 h 6883400"/>
              <a:gd name="connsiteX7" fmla="*/ 488 w 11451126"/>
              <a:gd name="connsiteY7" fmla="*/ 20320 h 6883400"/>
              <a:gd name="connsiteX0" fmla="*/ 488 w 11451126"/>
              <a:gd name="connsiteY0" fmla="*/ 5080 h 6868160"/>
              <a:gd name="connsiteX1" fmla="*/ 8415826 w 11451126"/>
              <a:gd name="connsiteY1" fmla="*/ 0 h 6868160"/>
              <a:gd name="connsiteX2" fmla="*/ 11450808 w 11451126"/>
              <a:gd name="connsiteY2" fmla="*/ 1447800 h 6868160"/>
              <a:gd name="connsiteX3" fmla="*/ 11451126 w 11451126"/>
              <a:gd name="connsiteY3" fmla="*/ 6863080 h 6868160"/>
              <a:gd name="connsiteX4" fmla="*/ 11451126 w 11451126"/>
              <a:gd name="connsiteY4" fmla="*/ 6863080 h 6868160"/>
              <a:gd name="connsiteX5" fmla="*/ 5385288 w 11451126"/>
              <a:gd name="connsiteY5" fmla="*/ 6868160 h 6868160"/>
              <a:gd name="connsiteX6" fmla="*/ 488 w 11451126"/>
              <a:gd name="connsiteY6" fmla="*/ 4254532 h 6868160"/>
              <a:gd name="connsiteX7" fmla="*/ 488 w 11451126"/>
              <a:gd name="connsiteY7"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11451126 w 11452713"/>
              <a:gd name="connsiteY3" fmla="*/ 6863080 h 6868160"/>
              <a:gd name="connsiteX4" fmla="*/ 11451126 w 11452713"/>
              <a:gd name="connsiteY4" fmla="*/ 6863080 h 6868160"/>
              <a:gd name="connsiteX5" fmla="*/ 5385288 w 11452713"/>
              <a:gd name="connsiteY5" fmla="*/ 6868160 h 6868160"/>
              <a:gd name="connsiteX6" fmla="*/ 488 w 11452713"/>
              <a:gd name="connsiteY6" fmla="*/ 4254532 h 6868160"/>
              <a:gd name="connsiteX7" fmla="*/ 488 w 11452713"/>
              <a:gd name="connsiteY7"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11451126 w 11452713"/>
              <a:gd name="connsiteY3" fmla="*/ 6863080 h 6868160"/>
              <a:gd name="connsiteX4" fmla="*/ 5385288 w 11452713"/>
              <a:gd name="connsiteY4" fmla="*/ 6868160 h 6868160"/>
              <a:gd name="connsiteX5" fmla="*/ 488 w 11452713"/>
              <a:gd name="connsiteY5" fmla="*/ 4254532 h 6868160"/>
              <a:gd name="connsiteX6" fmla="*/ 488 w 11452713"/>
              <a:gd name="connsiteY6" fmla="*/ 5080 h 6868160"/>
              <a:gd name="connsiteX0" fmla="*/ 488 w 11452713"/>
              <a:gd name="connsiteY0" fmla="*/ 5080 h 6868160"/>
              <a:gd name="connsiteX1" fmla="*/ 8415826 w 11452713"/>
              <a:gd name="connsiteY1" fmla="*/ 0 h 6868160"/>
              <a:gd name="connsiteX2" fmla="*/ 11452713 w 11452713"/>
              <a:gd name="connsiteY2" fmla="*/ 1478280 h 6868160"/>
              <a:gd name="connsiteX3" fmla="*/ 8822226 w 11452713"/>
              <a:gd name="connsiteY3" fmla="*/ 6866890 h 6868160"/>
              <a:gd name="connsiteX4" fmla="*/ 5385288 w 11452713"/>
              <a:gd name="connsiteY4" fmla="*/ 6868160 h 6868160"/>
              <a:gd name="connsiteX5" fmla="*/ 488 w 11452713"/>
              <a:gd name="connsiteY5" fmla="*/ 4254532 h 6868160"/>
              <a:gd name="connsiteX6" fmla="*/ 488 w 11452713"/>
              <a:gd name="connsiteY6" fmla="*/ 5080 h 686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2713" h="6868160">
                <a:moveTo>
                  <a:pt x="488" y="5080"/>
                </a:moveTo>
                <a:lnTo>
                  <a:pt x="8415826" y="0"/>
                </a:lnTo>
                <a:lnTo>
                  <a:pt x="11452713" y="1478280"/>
                </a:lnTo>
                <a:lnTo>
                  <a:pt x="8822226" y="6866890"/>
                </a:lnTo>
                <a:lnTo>
                  <a:pt x="5385288" y="6868160"/>
                </a:lnTo>
                <a:lnTo>
                  <a:pt x="488" y="4254532"/>
                </a:lnTo>
                <a:cubicBezTo>
                  <a:pt x="-1205" y="2844821"/>
                  <a:pt x="2181" y="1414791"/>
                  <a:pt x="488" y="5080"/>
                </a:cubicBezTo>
                <a:close/>
              </a:path>
            </a:pathLst>
          </a:custGeom>
        </p:spPr>
        <p:txBody>
          <a:bodyPr/>
          <a:lstStyle/>
          <a:p>
            <a:r>
              <a:rPr lang="en-GB"/>
              <a:t>Click icon to add picture</a:t>
            </a:r>
            <a:endParaRPr lang="nl-NL" dirty="0"/>
          </a:p>
        </p:txBody>
      </p:sp>
    </p:spTree>
    <p:extLst>
      <p:ext uri="{BB962C8B-B14F-4D97-AF65-F5344CB8AC3E}">
        <p14:creationId xmlns:p14="http://schemas.microsoft.com/office/powerpoint/2010/main" val="39819737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1D3C1-935A-058D-9E02-2A4CF977C78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nl-NL"/>
          </a:p>
        </p:txBody>
      </p:sp>
      <p:sp>
        <p:nvSpPr>
          <p:cNvPr id="3" name="Text Placeholder 2">
            <a:extLst>
              <a:ext uri="{FF2B5EF4-FFF2-40B4-BE49-F238E27FC236}">
                <a16:creationId xmlns:a16="http://schemas.microsoft.com/office/drawing/2014/main" id="{BBF4C206-4A7D-21F6-A07E-586D4041C4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F176FB-D3D0-2CAB-9191-2EF3D285B126}"/>
              </a:ext>
            </a:extLst>
          </p:cNvPr>
          <p:cNvSpPr>
            <a:spLocks noGrp="1"/>
          </p:cNvSpPr>
          <p:nvPr>
            <p:ph type="dt" sz="half" idx="10"/>
          </p:nvPr>
        </p:nvSpPr>
        <p:spPr/>
        <p:txBody>
          <a:bodyPr/>
          <a:lstStyle/>
          <a:p>
            <a:fld id="{13C1A546-7CC7-4034-BD5E-BA18541B09E0}" type="datetime1">
              <a:rPr lang="nl-NL" smtClean="0"/>
              <a:t>7-1-2026</a:t>
            </a:fld>
            <a:endParaRPr lang="nl-NL"/>
          </a:p>
        </p:txBody>
      </p:sp>
      <p:sp>
        <p:nvSpPr>
          <p:cNvPr id="5" name="Footer Placeholder 4">
            <a:extLst>
              <a:ext uri="{FF2B5EF4-FFF2-40B4-BE49-F238E27FC236}">
                <a16:creationId xmlns:a16="http://schemas.microsoft.com/office/drawing/2014/main" id="{794EC3F4-06B6-DDCB-C85D-F1C6EFB602C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C40194C-0DC0-68FF-2044-D6D917F8ED69}"/>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88549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05C7A-DDEE-3A76-4F14-51EF910AC424}"/>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BB37F92E-AD29-51FD-5E00-93D781BDB9A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Content Placeholder 3">
            <a:extLst>
              <a:ext uri="{FF2B5EF4-FFF2-40B4-BE49-F238E27FC236}">
                <a16:creationId xmlns:a16="http://schemas.microsoft.com/office/drawing/2014/main" id="{9E9C7A8C-4D11-319D-546E-013631786A7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5" name="Date Placeholder 4">
            <a:extLst>
              <a:ext uri="{FF2B5EF4-FFF2-40B4-BE49-F238E27FC236}">
                <a16:creationId xmlns:a16="http://schemas.microsoft.com/office/drawing/2014/main" id="{D2016490-CE55-21FE-0B6D-D397C4D08E53}"/>
              </a:ext>
            </a:extLst>
          </p:cNvPr>
          <p:cNvSpPr>
            <a:spLocks noGrp="1"/>
          </p:cNvSpPr>
          <p:nvPr>
            <p:ph type="dt" sz="half" idx="10"/>
          </p:nvPr>
        </p:nvSpPr>
        <p:spPr/>
        <p:txBody>
          <a:bodyPr/>
          <a:lstStyle/>
          <a:p>
            <a:fld id="{0408D3A9-5DE4-43BE-9752-E95287AB936E}" type="datetime1">
              <a:rPr lang="nl-NL" smtClean="0"/>
              <a:t>7-1-2026</a:t>
            </a:fld>
            <a:endParaRPr lang="nl-NL"/>
          </a:p>
        </p:txBody>
      </p:sp>
      <p:sp>
        <p:nvSpPr>
          <p:cNvPr id="6" name="Footer Placeholder 5">
            <a:extLst>
              <a:ext uri="{FF2B5EF4-FFF2-40B4-BE49-F238E27FC236}">
                <a16:creationId xmlns:a16="http://schemas.microsoft.com/office/drawing/2014/main" id="{152C3652-BAF2-302C-CE4F-0F42A2CBF62C}"/>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AD5600B2-5888-E623-FD52-C05A731984E4}"/>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3013825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37556-72AE-72CC-BC03-372F850BA829}"/>
              </a:ext>
            </a:extLst>
          </p:cNvPr>
          <p:cNvSpPr>
            <a:spLocks noGrp="1"/>
          </p:cNvSpPr>
          <p:nvPr>
            <p:ph type="title"/>
          </p:nvPr>
        </p:nvSpPr>
        <p:spPr>
          <a:xfrm>
            <a:off x="839788" y="365125"/>
            <a:ext cx="10515600" cy="1325563"/>
          </a:xfrm>
        </p:spPr>
        <p:txBody>
          <a:bodyPr/>
          <a:lstStyle/>
          <a:p>
            <a:r>
              <a:rPr lang="en-GB"/>
              <a:t>Click to edit Master title style</a:t>
            </a:r>
            <a:endParaRPr lang="nl-NL"/>
          </a:p>
        </p:txBody>
      </p:sp>
      <p:sp>
        <p:nvSpPr>
          <p:cNvPr id="3" name="Text Placeholder 2">
            <a:extLst>
              <a:ext uri="{FF2B5EF4-FFF2-40B4-BE49-F238E27FC236}">
                <a16:creationId xmlns:a16="http://schemas.microsoft.com/office/drawing/2014/main" id="{651EF4F4-6E2E-3C46-57AD-3220B985E7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65B2F9F-0B9D-DEA7-4849-B80098A64B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5" name="Text Placeholder 4">
            <a:extLst>
              <a:ext uri="{FF2B5EF4-FFF2-40B4-BE49-F238E27FC236}">
                <a16:creationId xmlns:a16="http://schemas.microsoft.com/office/drawing/2014/main" id="{FB940A9E-EEBA-CF92-70A7-70D5BC03BA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472E9FA-0569-7E59-343B-23EC4D496C6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7" name="Date Placeholder 6">
            <a:extLst>
              <a:ext uri="{FF2B5EF4-FFF2-40B4-BE49-F238E27FC236}">
                <a16:creationId xmlns:a16="http://schemas.microsoft.com/office/drawing/2014/main" id="{D1A749BC-A366-044C-4293-AB04B3E6462B}"/>
              </a:ext>
            </a:extLst>
          </p:cNvPr>
          <p:cNvSpPr>
            <a:spLocks noGrp="1"/>
          </p:cNvSpPr>
          <p:nvPr>
            <p:ph type="dt" sz="half" idx="10"/>
          </p:nvPr>
        </p:nvSpPr>
        <p:spPr/>
        <p:txBody>
          <a:bodyPr/>
          <a:lstStyle/>
          <a:p>
            <a:fld id="{429F728D-F9BB-4248-82F7-4CF641266F24}" type="datetime1">
              <a:rPr lang="nl-NL" smtClean="0"/>
              <a:t>7-1-2026</a:t>
            </a:fld>
            <a:endParaRPr lang="nl-NL"/>
          </a:p>
        </p:txBody>
      </p:sp>
      <p:sp>
        <p:nvSpPr>
          <p:cNvPr id="8" name="Footer Placeholder 7">
            <a:extLst>
              <a:ext uri="{FF2B5EF4-FFF2-40B4-BE49-F238E27FC236}">
                <a16:creationId xmlns:a16="http://schemas.microsoft.com/office/drawing/2014/main" id="{4F26E9C2-2BC5-E57D-5618-E927D263C319}"/>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20DBD0D8-C6A9-EDE7-7EFC-6D3B8008228F}"/>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1894624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7959-0A07-10E9-9B32-1CEA60ED3163}"/>
              </a:ext>
            </a:extLst>
          </p:cNvPr>
          <p:cNvSpPr>
            <a:spLocks noGrp="1"/>
          </p:cNvSpPr>
          <p:nvPr>
            <p:ph type="title"/>
          </p:nvPr>
        </p:nvSpPr>
        <p:spPr/>
        <p:txBody>
          <a:bodyPr/>
          <a:lstStyle/>
          <a:p>
            <a:r>
              <a:rPr lang="en-GB"/>
              <a:t>Click to edit Master title style</a:t>
            </a:r>
            <a:endParaRPr lang="nl-NL"/>
          </a:p>
        </p:txBody>
      </p:sp>
      <p:sp>
        <p:nvSpPr>
          <p:cNvPr id="3" name="Date Placeholder 2">
            <a:extLst>
              <a:ext uri="{FF2B5EF4-FFF2-40B4-BE49-F238E27FC236}">
                <a16:creationId xmlns:a16="http://schemas.microsoft.com/office/drawing/2014/main" id="{9AF3DF0F-EBC5-552C-C89D-A804D6B87D37}"/>
              </a:ext>
            </a:extLst>
          </p:cNvPr>
          <p:cNvSpPr>
            <a:spLocks noGrp="1"/>
          </p:cNvSpPr>
          <p:nvPr>
            <p:ph type="dt" sz="half" idx="10"/>
          </p:nvPr>
        </p:nvSpPr>
        <p:spPr/>
        <p:txBody>
          <a:bodyPr/>
          <a:lstStyle/>
          <a:p>
            <a:fld id="{AD5F7E3A-0BFD-45DB-A1EB-22ADD7DAA5E1}" type="datetime1">
              <a:rPr lang="nl-NL" smtClean="0"/>
              <a:t>7-1-2026</a:t>
            </a:fld>
            <a:endParaRPr lang="nl-NL"/>
          </a:p>
        </p:txBody>
      </p:sp>
      <p:sp>
        <p:nvSpPr>
          <p:cNvPr id="4" name="Footer Placeholder 3">
            <a:extLst>
              <a:ext uri="{FF2B5EF4-FFF2-40B4-BE49-F238E27FC236}">
                <a16:creationId xmlns:a16="http://schemas.microsoft.com/office/drawing/2014/main" id="{5FDAAC0B-31CA-F07F-5F15-B3680D19175D}"/>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91682E62-BCD3-E16F-FC95-F587CD360A64}"/>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3347480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A99DE0-286F-11C9-9477-2CD2D2B82181}"/>
              </a:ext>
            </a:extLst>
          </p:cNvPr>
          <p:cNvSpPr>
            <a:spLocks noGrp="1"/>
          </p:cNvSpPr>
          <p:nvPr>
            <p:ph type="dt" sz="half" idx="10"/>
          </p:nvPr>
        </p:nvSpPr>
        <p:spPr/>
        <p:txBody>
          <a:bodyPr/>
          <a:lstStyle/>
          <a:p>
            <a:fld id="{BBFD127A-3583-423E-B501-3CCB8642A791}" type="datetime1">
              <a:rPr lang="nl-NL" smtClean="0"/>
              <a:t>7-1-2026</a:t>
            </a:fld>
            <a:endParaRPr lang="nl-NL"/>
          </a:p>
        </p:txBody>
      </p:sp>
      <p:sp>
        <p:nvSpPr>
          <p:cNvPr id="3" name="Footer Placeholder 2">
            <a:extLst>
              <a:ext uri="{FF2B5EF4-FFF2-40B4-BE49-F238E27FC236}">
                <a16:creationId xmlns:a16="http://schemas.microsoft.com/office/drawing/2014/main" id="{E08B5AC8-FBCB-9FE5-7DA7-DFF4A8238EEB}"/>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BE8DA559-6B6D-DDA0-F2D6-37202725DEF1}"/>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1580068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3CCE-E59C-E00B-102D-9B5A2D41A2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nl-NL"/>
          </a:p>
        </p:txBody>
      </p:sp>
      <p:sp>
        <p:nvSpPr>
          <p:cNvPr id="3" name="Content Placeholder 2">
            <a:extLst>
              <a:ext uri="{FF2B5EF4-FFF2-40B4-BE49-F238E27FC236}">
                <a16:creationId xmlns:a16="http://schemas.microsoft.com/office/drawing/2014/main" id="{E0EFB379-953D-EFE8-EAEC-43925639DE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Text Placeholder 3">
            <a:extLst>
              <a:ext uri="{FF2B5EF4-FFF2-40B4-BE49-F238E27FC236}">
                <a16:creationId xmlns:a16="http://schemas.microsoft.com/office/drawing/2014/main" id="{480A314A-9799-75CD-4364-510D7EC6C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E45401-4737-1F07-707D-29FB7ACE170D}"/>
              </a:ext>
            </a:extLst>
          </p:cNvPr>
          <p:cNvSpPr>
            <a:spLocks noGrp="1"/>
          </p:cNvSpPr>
          <p:nvPr>
            <p:ph type="dt" sz="half" idx="10"/>
          </p:nvPr>
        </p:nvSpPr>
        <p:spPr/>
        <p:txBody>
          <a:bodyPr/>
          <a:lstStyle/>
          <a:p>
            <a:fld id="{46860F1B-1A78-4D54-AD52-076EBC563ACD}" type="datetime1">
              <a:rPr lang="nl-NL" smtClean="0"/>
              <a:t>7-1-2026</a:t>
            </a:fld>
            <a:endParaRPr lang="nl-NL"/>
          </a:p>
        </p:txBody>
      </p:sp>
      <p:sp>
        <p:nvSpPr>
          <p:cNvPr id="6" name="Footer Placeholder 5">
            <a:extLst>
              <a:ext uri="{FF2B5EF4-FFF2-40B4-BE49-F238E27FC236}">
                <a16:creationId xmlns:a16="http://schemas.microsoft.com/office/drawing/2014/main" id="{61C921D9-3886-AA42-C0B1-8690E1D0F05F}"/>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3278C84C-3C25-AA4E-B497-8EADC883285B}"/>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2297872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5B77F-CB03-1ECE-FFF7-C5F25742775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nl-NL"/>
          </a:p>
        </p:txBody>
      </p:sp>
      <p:sp>
        <p:nvSpPr>
          <p:cNvPr id="3" name="Picture Placeholder 2">
            <a:extLst>
              <a:ext uri="{FF2B5EF4-FFF2-40B4-BE49-F238E27FC236}">
                <a16:creationId xmlns:a16="http://schemas.microsoft.com/office/drawing/2014/main" id="{BA1CC4C5-0CD3-DBFE-D3F6-334528DD0F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4" name="Text Placeholder 3">
            <a:extLst>
              <a:ext uri="{FF2B5EF4-FFF2-40B4-BE49-F238E27FC236}">
                <a16:creationId xmlns:a16="http://schemas.microsoft.com/office/drawing/2014/main" id="{D2AD60F0-E74F-F875-9312-947234CCF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DC547B-D8DE-13C3-265A-7C483DD7EB95}"/>
              </a:ext>
            </a:extLst>
          </p:cNvPr>
          <p:cNvSpPr>
            <a:spLocks noGrp="1"/>
          </p:cNvSpPr>
          <p:nvPr>
            <p:ph type="dt" sz="half" idx="10"/>
          </p:nvPr>
        </p:nvSpPr>
        <p:spPr/>
        <p:txBody>
          <a:bodyPr/>
          <a:lstStyle/>
          <a:p>
            <a:fld id="{8BDC672D-3491-4B99-A14A-B9B8EE531D32}" type="datetime1">
              <a:rPr lang="nl-NL" smtClean="0"/>
              <a:t>7-1-2026</a:t>
            </a:fld>
            <a:endParaRPr lang="nl-NL"/>
          </a:p>
        </p:txBody>
      </p:sp>
      <p:sp>
        <p:nvSpPr>
          <p:cNvPr id="6" name="Footer Placeholder 5">
            <a:extLst>
              <a:ext uri="{FF2B5EF4-FFF2-40B4-BE49-F238E27FC236}">
                <a16:creationId xmlns:a16="http://schemas.microsoft.com/office/drawing/2014/main" id="{143D8E9D-1126-308C-00FB-1DFF4E28EAB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7B80C0C-4563-0A65-B116-9DF2CF4230E8}"/>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20541152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201C4-69A2-0637-D835-2BFA1E3B7CA0}"/>
              </a:ext>
            </a:extLst>
          </p:cNvPr>
          <p:cNvSpPr>
            <a:spLocks noGrp="1"/>
          </p:cNvSpPr>
          <p:nvPr>
            <p:ph type="title"/>
          </p:nvPr>
        </p:nvSpPr>
        <p:spPr/>
        <p:txBody>
          <a:bodyPr/>
          <a:lstStyle/>
          <a:p>
            <a:r>
              <a:rPr lang="en-GB"/>
              <a:t>Click to edit Master title style</a:t>
            </a:r>
            <a:endParaRPr lang="nl-NL"/>
          </a:p>
        </p:txBody>
      </p:sp>
      <p:sp>
        <p:nvSpPr>
          <p:cNvPr id="3" name="Vertical Text Placeholder 2">
            <a:extLst>
              <a:ext uri="{FF2B5EF4-FFF2-40B4-BE49-F238E27FC236}">
                <a16:creationId xmlns:a16="http://schemas.microsoft.com/office/drawing/2014/main" id="{EC089CC0-DC6E-1285-D0F3-C9C90E63ECC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Date Placeholder 3">
            <a:extLst>
              <a:ext uri="{FF2B5EF4-FFF2-40B4-BE49-F238E27FC236}">
                <a16:creationId xmlns:a16="http://schemas.microsoft.com/office/drawing/2014/main" id="{18BC3B4E-8A90-90AD-5445-9442257B550A}"/>
              </a:ext>
            </a:extLst>
          </p:cNvPr>
          <p:cNvSpPr>
            <a:spLocks noGrp="1"/>
          </p:cNvSpPr>
          <p:nvPr>
            <p:ph type="dt" sz="half" idx="10"/>
          </p:nvPr>
        </p:nvSpPr>
        <p:spPr/>
        <p:txBody>
          <a:bodyPr/>
          <a:lstStyle/>
          <a:p>
            <a:fld id="{56EF9C7A-5512-43A5-B1FE-71D998531EA1}" type="datetime1">
              <a:rPr lang="nl-NL" smtClean="0"/>
              <a:t>7-1-2026</a:t>
            </a:fld>
            <a:endParaRPr lang="nl-NL"/>
          </a:p>
        </p:txBody>
      </p:sp>
      <p:sp>
        <p:nvSpPr>
          <p:cNvPr id="5" name="Footer Placeholder 4">
            <a:extLst>
              <a:ext uri="{FF2B5EF4-FFF2-40B4-BE49-F238E27FC236}">
                <a16:creationId xmlns:a16="http://schemas.microsoft.com/office/drawing/2014/main" id="{BD1E4C9D-865D-E9D7-5C1A-79E1D22711E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F6152E0-555F-A399-5188-A7F75C100562}"/>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24732488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42BFA8-C318-C42E-8A21-BB50CE540B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nl-NL"/>
          </a:p>
        </p:txBody>
      </p:sp>
      <p:sp>
        <p:nvSpPr>
          <p:cNvPr id="3" name="Vertical Text Placeholder 2">
            <a:extLst>
              <a:ext uri="{FF2B5EF4-FFF2-40B4-BE49-F238E27FC236}">
                <a16:creationId xmlns:a16="http://schemas.microsoft.com/office/drawing/2014/main" id="{E1AA5223-FB61-1198-4C38-9BF28EE0D7B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Date Placeholder 3">
            <a:extLst>
              <a:ext uri="{FF2B5EF4-FFF2-40B4-BE49-F238E27FC236}">
                <a16:creationId xmlns:a16="http://schemas.microsoft.com/office/drawing/2014/main" id="{6BB54A55-7B4B-58D3-2138-2EDEF2B729B1}"/>
              </a:ext>
            </a:extLst>
          </p:cNvPr>
          <p:cNvSpPr>
            <a:spLocks noGrp="1"/>
          </p:cNvSpPr>
          <p:nvPr>
            <p:ph type="dt" sz="half" idx="10"/>
          </p:nvPr>
        </p:nvSpPr>
        <p:spPr/>
        <p:txBody>
          <a:bodyPr/>
          <a:lstStyle/>
          <a:p>
            <a:fld id="{976F7B45-A1A6-4AA7-AE40-0BC8BA7DB1CD}" type="datetime1">
              <a:rPr lang="nl-NL" smtClean="0"/>
              <a:t>7-1-2026</a:t>
            </a:fld>
            <a:endParaRPr lang="nl-NL"/>
          </a:p>
        </p:txBody>
      </p:sp>
      <p:sp>
        <p:nvSpPr>
          <p:cNvPr id="5" name="Footer Placeholder 4">
            <a:extLst>
              <a:ext uri="{FF2B5EF4-FFF2-40B4-BE49-F238E27FC236}">
                <a16:creationId xmlns:a16="http://schemas.microsoft.com/office/drawing/2014/main" id="{3B2D1578-AC8D-CAAB-FFDF-09977C295FC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64700FA-55BB-49FF-F191-70060E406C24}"/>
              </a:ext>
            </a:extLst>
          </p:cNvPr>
          <p:cNvSpPr>
            <a:spLocks noGrp="1"/>
          </p:cNvSpPr>
          <p:nvPr>
            <p:ph type="sldNum" sz="quarter" idx="12"/>
          </p:nvPr>
        </p:nvSpPr>
        <p:spPr/>
        <p:txBody>
          <a:bodyPr/>
          <a:lstStyle/>
          <a:p>
            <a:fld id="{EDF082A1-913E-4F50-B761-AF5A627CE1F1}" type="slidenum">
              <a:rPr lang="nl-NL" smtClean="0"/>
              <a:t>‹nr.›</a:t>
            </a:fld>
            <a:endParaRPr lang="nl-NL"/>
          </a:p>
        </p:txBody>
      </p:sp>
    </p:spTree>
    <p:extLst>
      <p:ext uri="{BB962C8B-B14F-4D97-AF65-F5344CB8AC3E}">
        <p14:creationId xmlns:p14="http://schemas.microsoft.com/office/powerpoint/2010/main" val="1217285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3A6B734-9652-33DC-08AB-74C428018897}"/>
              </a:ext>
            </a:extLst>
          </p:cNvPr>
          <p:cNvGrpSpPr/>
          <p:nvPr userDrawn="1"/>
        </p:nvGrpSpPr>
        <p:grpSpPr>
          <a:xfrm>
            <a:off x="9941143" y="478668"/>
            <a:ext cx="1734919" cy="302798"/>
            <a:chOff x="2614612" y="2819400"/>
            <a:chExt cx="6967348" cy="1216024"/>
          </a:xfrm>
        </p:grpSpPr>
        <p:sp>
          <p:nvSpPr>
            <p:cNvPr id="12" name="Freeform: Shape 11">
              <a:extLst>
                <a:ext uri="{FF2B5EF4-FFF2-40B4-BE49-F238E27FC236}">
                  <a16:creationId xmlns:a16="http://schemas.microsoft.com/office/drawing/2014/main" id="{7DBEDDF2-0EA4-DE7D-34F8-36395CBABF4B}"/>
                </a:ext>
              </a:extLst>
            </p:cNvPr>
            <p:cNvSpPr/>
            <p:nvPr/>
          </p:nvSpPr>
          <p:spPr>
            <a:xfrm>
              <a:off x="8617591" y="2819400"/>
              <a:ext cx="964369" cy="963930"/>
            </a:xfrm>
            <a:custGeom>
              <a:avLst/>
              <a:gdLst>
                <a:gd name="connsiteX0" fmla="*/ 236963 w 964369"/>
                <a:gd name="connsiteY0" fmla="*/ 963930 h 963930"/>
                <a:gd name="connsiteX1" fmla="*/ 482185 w 964369"/>
                <a:gd name="connsiteY1" fmla="*/ 718820 h 963930"/>
                <a:gd name="connsiteX2" fmla="*/ 482185 w 964369"/>
                <a:gd name="connsiteY2" fmla="*/ 963930 h 963930"/>
                <a:gd name="connsiteX3" fmla="*/ 649774 w 964369"/>
                <a:gd name="connsiteY3" fmla="*/ 963930 h 963930"/>
                <a:gd name="connsiteX4" fmla="*/ 649774 w 964369"/>
                <a:gd name="connsiteY4" fmla="*/ 649478 h 963930"/>
                <a:gd name="connsiteX5" fmla="*/ 846460 w 964369"/>
                <a:gd name="connsiteY5" fmla="*/ 846074 h 963930"/>
                <a:gd name="connsiteX6" fmla="*/ 964370 w 964369"/>
                <a:gd name="connsiteY6" fmla="*/ 728091 h 963930"/>
                <a:gd name="connsiteX7" fmla="*/ 964370 w 964369"/>
                <a:gd name="connsiteY7" fmla="*/ 727075 h 963930"/>
                <a:gd name="connsiteX8" fmla="*/ 719148 w 964369"/>
                <a:gd name="connsiteY8" fmla="*/ 481965 h 963930"/>
                <a:gd name="connsiteX9" fmla="*/ 964370 w 964369"/>
                <a:gd name="connsiteY9" fmla="*/ 481965 h 963930"/>
                <a:gd name="connsiteX10" fmla="*/ 964370 w 964369"/>
                <a:gd name="connsiteY10" fmla="*/ 314452 h 963930"/>
                <a:gd name="connsiteX11" fmla="*/ 649774 w 964369"/>
                <a:gd name="connsiteY11" fmla="*/ 314452 h 963930"/>
                <a:gd name="connsiteX12" fmla="*/ 964370 w 964369"/>
                <a:gd name="connsiteY12" fmla="*/ 0 h 963930"/>
                <a:gd name="connsiteX13" fmla="*/ 964370 w 964369"/>
                <a:gd name="connsiteY13" fmla="*/ 0 h 963930"/>
                <a:gd name="connsiteX14" fmla="*/ 727407 w 964369"/>
                <a:gd name="connsiteY14" fmla="*/ 0 h 963930"/>
                <a:gd name="connsiteX15" fmla="*/ 482185 w 964369"/>
                <a:gd name="connsiteY15" fmla="*/ 245110 h 963930"/>
                <a:gd name="connsiteX16" fmla="*/ 482185 w 964369"/>
                <a:gd name="connsiteY16" fmla="*/ 245110 h 963930"/>
                <a:gd name="connsiteX17" fmla="*/ 482185 w 964369"/>
                <a:gd name="connsiteY17" fmla="*/ 0 h 963930"/>
                <a:gd name="connsiteX18" fmla="*/ 314596 w 964369"/>
                <a:gd name="connsiteY18" fmla="*/ 0 h 963930"/>
                <a:gd name="connsiteX19" fmla="*/ 314596 w 964369"/>
                <a:gd name="connsiteY19" fmla="*/ 314452 h 963930"/>
                <a:gd name="connsiteX20" fmla="*/ 118037 w 964369"/>
                <a:gd name="connsiteY20" fmla="*/ 117983 h 963930"/>
                <a:gd name="connsiteX21" fmla="*/ 0 w 964369"/>
                <a:gd name="connsiteY21" fmla="*/ 235839 h 963930"/>
                <a:gd name="connsiteX22" fmla="*/ 0 w 964369"/>
                <a:gd name="connsiteY22" fmla="*/ 236855 h 963930"/>
                <a:gd name="connsiteX23" fmla="*/ 245222 w 964369"/>
                <a:gd name="connsiteY23" fmla="*/ 481965 h 963930"/>
                <a:gd name="connsiteX24" fmla="*/ 0 w 964369"/>
                <a:gd name="connsiteY24" fmla="*/ 481965 h 963930"/>
                <a:gd name="connsiteX25" fmla="*/ 0 w 964369"/>
                <a:gd name="connsiteY25" fmla="*/ 649478 h 963930"/>
                <a:gd name="connsiteX26" fmla="*/ 314596 w 964369"/>
                <a:gd name="connsiteY26" fmla="*/ 649478 h 963930"/>
                <a:gd name="connsiteX27" fmla="*/ 0 w 964369"/>
                <a:gd name="connsiteY27" fmla="*/ 963930 h 963930"/>
                <a:gd name="connsiteX28" fmla="*/ 236963 w 964369"/>
                <a:gd name="connsiteY28" fmla="*/ 96393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4369" h="963930">
                  <a:moveTo>
                    <a:pt x="236963" y="963930"/>
                  </a:moveTo>
                  <a:lnTo>
                    <a:pt x="482185" y="718820"/>
                  </a:lnTo>
                  <a:lnTo>
                    <a:pt x="482185" y="963930"/>
                  </a:lnTo>
                  <a:lnTo>
                    <a:pt x="649774" y="963930"/>
                  </a:lnTo>
                  <a:lnTo>
                    <a:pt x="649774" y="649478"/>
                  </a:lnTo>
                  <a:lnTo>
                    <a:pt x="846460" y="846074"/>
                  </a:lnTo>
                  <a:lnTo>
                    <a:pt x="964370" y="728091"/>
                  </a:lnTo>
                  <a:lnTo>
                    <a:pt x="964370" y="727075"/>
                  </a:lnTo>
                  <a:lnTo>
                    <a:pt x="719148" y="481965"/>
                  </a:lnTo>
                  <a:lnTo>
                    <a:pt x="964370" y="481965"/>
                  </a:lnTo>
                  <a:lnTo>
                    <a:pt x="964370" y="314452"/>
                  </a:lnTo>
                  <a:lnTo>
                    <a:pt x="649774" y="314452"/>
                  </a:lnTo>
                  <a:lnTo>
                    <a:pt x="964370" y="0"/>
                  </a:lnTo>
                  <a:lnTo>
                    <a:pt x="964370" y="0"/>
                  </a:lnTo>
                  <a:lnTo>
                    <a:pt x="727407" y="0"/>
                  </a:lnTo>
                  <a:lnTo>
                    <a:pt x="482185" y="245110"/>
                  </a:lnTo>
                  <a:lnTo>
                    <a:pt x="482185" y="245110"/>
                  </a:lnTo>
                  <a:lnTo>
                    <a:pt x="482185" y="0"/>
                  </a:lnTo>
                  <a:lnTo>
                    <a:pt x="314596" y="0"/>
                  </a:lnTo>
                  <a:lnTo>
                    <a:pt x="314596" y="314452"/>
                  </a:lnTo>
                  <a:lnTo>
                    <a:pt x="118037" y="117983"/>
                  </a:lnTo>
                  <a:lnTo>
                    <a:pt x="0" y="235839"/>
                  </a:lnTo>
                  <a:lnTo>
                    <a:pt x="0" y="236855"/>
                  </a:lnTo>
                  <a:lnTo>
                    <a:pt x="245222" y="481965"/>
                  </a:lnTo>
                  <a:lnTo>
                    <a:pt x="0" y="481965"/>
                  </a:lnTo>
                  <a:lnTo>
                    <a:pt x="0" y="649478"/>
                  </a:lnTo>
                  <a:lnTo>
                    <a:pt x="314596" y="649478"/>
                  </a:lnTo>
                  <a:lnTo>
                    <a:pt x="0" y="963930"/>
                  </a:lnTo>
                  <a:lnTo>
                    <a:pt x="236963" y="963930"/>
                  </a:lnTo>
                  <a:close/>
                </a:path>
              </a:pathLst>
            </a:custGeom>
            <a:solidFill>
              <a:srgbClr val="252725"/>
            </a:solidFill>
            <a:ln w="12706" cap="flat">
              <a:noFill/>
              <a:prstDash val="solid"/>
              <a:miter/>
            </a:ln>
          </p:spPr>
          <p:txBody>
            <a:bodyPr rtlCol="0" anchor="ctr"/>
            <a:lstStyle/>
            <a:p>
              <a:endParaRPr lang="nl-NL"/>
            </a:p>
          </p:txBody>
        </p:sp>
        <p:sp>
          <p:nvSpPr>
            <p:cNvPr id="13" name="Freeform: Shape 12">
              <a:extLst>
                <a:ext uri="{FF2B5EF4-FFF2-40B4-BE49-F238E27FC236}">
                  <a16:creationId xmlns:a16="http://schemas.microsoft.com/office/drawing/2014/main" id="{817F8C7C-10FA-9197-D034-BFEA2711CE8C}"/>
                </a:ext>
              </a:extLst>
            </p:cNvPr>
            <p:cNvSpPr/>
            <p:nvPr/>
          </p:nvSpPr>
          <p:spPr>
            <a:xfrm>
              <a:off x="2614612" y="2819400"/>
              <a:ext cx="906304" cy="963930"/>
            </a:xfrm>
            <a:custGeom>
              <a:avLst/>
              <a:gdLst>
                <a:gd name="connsiteX0" fmla="*/ 0 w 906304"/>
                <a:gd name="connsiteY0" fmla="*/ 0 h 963930"/>
                <a:gd name="connsiteX1" fmla="*/ 900841 w 906304"/>
                <a:gd name="connsiteY1" fmla="*/ 0 h 963930"/>
                <a:gd name="connsiteX2" fmla="*/ 900841 w 906304"/>
                <a:gd name="connsiteY2" fmla="*/ 183642 h 963930"/>
                <a:gd name="connsiteX3" fmla="*/ 261993 w 906304"/>
                <a:gd name="connsiteY3" fmla="*/ 183642 h 963930"/>
                <a:gd name="connsiteX4" fmla="*/ 261993 w 906304"/>
                <a:gd name="connsiteY4" fmla="*/ 383413 h 963930"/>
                <a:gd name="connsiteX5" fmla="*/ 868441 w 906304"/>
                <a:gd name="connsiteY5" fmla="*/ 383413 h 963930"/>
                <a:gd name="connsiteX6" fmla="*/ 868441 w 906304"/>
                <a:gd name="connsiteY6" fmla="*/ 558927 h 963930"/>
                <a:gd name="connsiteX7" fmla="*/ 261993 w 906304"/>
                <a:gd name="connsiteY7" fmla="*/ 558927 h 963930"/>
                <a:gd name="connsiteX8" fmla="*/ 261993 w 906304"/>
                <a:gd name="connsiteY8" fmla="*/ 780288 h 963930"/>
                <a:gd name="connsiteX9" fmla="*/ 906304 w 906304"/>
                <a:gd name="connsiteY9" fmla="*/ 780288 h 963930"/>
                <a:gd name="connsiteX10" fmla="*/ 906304 w 906304"/>
                <a:gd name="connsiteY10" fmla="*/ 963930 h 963930"/>
                <a:gd name="connsiteX11" fmla="*/ 0 w 906304"/>
                <a:gd name="connsiteY11" fmla="*/ 963930 h 963930"/>
                <a:gd name="connsiteX12" fmla="*/ 0 w 906304"/>
                <a:gd name="connsiteY12" fmla="*/ 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6304" h="963930">
                  <a:moveTo>
                    <a:pt x="0" y="0"/>
                  </a:moveTo>
                  <a:lnTo>
                    <a:pt x="900841" y="0"/>
                  </a:lnTo>
                  <a:lnTo>
                    <a:pt x="900841" y="183642"/>
                  </a:lnTo>
                  <a:lnTo>
                    <a:pt x="261993" y="183642"/>
                  </a:lnTo>
                  <a:lnTo>
                    <a:pt x="261993" y="383413"/>
                  </a:lnTo>
                  <a:lnTo>
                    <a:pt x="868441" y="383413"/>
                  </a:lnTo>
                  <a:lnTo>
                    <a:pt x="868441" y="558927"/>
                  </a:lnTo>
                  <a:lnTo>
                    <a:pt x="261993" y="558927"/>
                  </a:lnTo>
                  <a:lnTo>
                    <a:pt x="261993" y="780288"/>
                  </a:lnTo>
                  <a:lnTo>
                    <a:pt x="906304" y="780288"/>
                  </a:lnTo>
                  <a:lnTo>
                    <a:pt x="906304" y="963930"/>
                  </a:lnTo>
                  <a:lnTo>
                    <a:pt x="0" y="963930"/>
                  </a:lnTo>
                  <a:lnTo>
                    <a:pt x="0" y="0"/>
                  </a:lnTo>
                  <a:close/>
                </a:path>
              </a:pathLst>
            </a:custGeom>
            <a:solidFill>
              <a:srgbClr val="252725"/>
            </a:solidFill>
            <a:ln w="12706" cap="flat">
              <a:noFill/>
              <a:prstDash val="solid"/>
              <a:miter/>
            </a:ln>
          </p:spPr>
          <p:txBody>
            <a:bodyPr rtlCol="0" anchor="ctr"/>
            <a:lstStyle/>
            <a:p>
              <a:endParaRPr lang="nl-NL"/>
            </a:p>
          </p:txBody>
        </p:sp>
        <p:sp>
          <p:nvSpPr>
            <p:cNvPr id="14" name="Freeform: Shape 13">
              <a:extLst>
                <a:ext uri="{FF2B5EF4-FFF2-40B4-BE49-F238E27FC236}">
                  <a16:creationId xmlns:a16="http://schemas.microsoft.com/office/drawing/2014/main" id="{AE1F0C03-C8DB-E8A7-8104-A984E37F92BC}"/>
                </a:ext>
              </a:extLst>
            </p:cNvPr>
            <p:cNvSpPr/>
            <p:nvPr/>
          </p:nvSpPr>
          <p:spPr>
            <a:xfrm>
              <a:off x="3521678" y="3045079"/>
              <a:ext cx="905923" cy="764793"/>
            </a:xfrm>
            <a:custGeom>
              <a:avLst/>
              <a:gdLst>
                <a:gd name="connsiteX0" fmla="*/ 664132 w 905923"/>
                <a:gd name="connsiteY0" fmla="*/ 289560 h 764793"/>
                <a:gd name="connsiteX1" fmla="*/ 470241 w 905923"/>
                <a:gd name="connsiteY1" fmla="*/ 164719 h 764793"/>
                <a:gd name="connsiteX2" fmla="*/ 241791 w 905923"/>
                <a:gd name="connsiteY2" fmla="*/ 382397 h 764793"/>
                <a:gd name="connsiteX3" fmla="*/ 470241 w 905923"/>
                <a:gd name="connsiteY3" fmla="*/ 600075 h 764793"/>
                <a:gd name="connsiteX4" fmla="*/ 664132 w 905923"/>
                <a:gd name="connsiteY4" fmla="*/ 455422 h 764793"/>
                <a:gd name="connsiteX5" fmla="*/ 905923 w 905923"/>
                <a:gd name="connsiteY5" fmla="*/ 455422 h 764793"/>
                <a:gd name="connsiteX6" fmla="*/ 450293 w 905923"/>
                <a:gd name="connsiteY6" fmla="*/ 764794 h 764793"/>
                <a:gd name="connsiteX7" fmla="*/ 0 w 905923"/>
                <a:gd name="connsiteY7" fmla="*/ 382397 h 764793"/>
                <a:gd name="connsiteX8" fmla="*/ 470241 w 905923"/>
                <a:gd name="connsiteY8" fmla="*/ 0 h 764793"/>
                <a:gd name="connsiteX9" fmla="*/ 905923 w 905923"/>
                <a:gd name="connsiteY9" fmla="*/ 289433 h 764793"/>
                <a:gd name="connsiteX10" fmla="*/ 664132 w 905923"/>
                <a:gd name="connsiteY10" fmla="*/ 289433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5923" h="764793">
                  <a:moveTo>
                    <a:pt x="664132" y="289560"/>
                  </a:moveTo>
                  <a:cubicBezTo>
                    <a:pt x="636179" y="195326"/>
                    <a:pt x="564518" y="164719"/>
                    <a:pt x="470241" y="164719"/>
                  </a:cubicBezTo>
                  <a:cubicBezTo>
                    <a:pt x="325522" y="164719"/>
                    <a:pt x="241791" y="243078"/>
                    <a:pt x="241791" y="382397"/>
                  </a:cubicBezTo>
                  <a:cubicBezTo>
                    <a:pt x="241791" y="521716"/>
                    <a:pt x="325522" y="600075"/>
                    <a:pt x="470241" y="600075"/>
                  </a:cubicBezTo>
                  <a:cubicBezTo>
                    <a:pt x="573794" y="600075"/>
                    <a:pt x="652188" y="544322"/>
                    <a:pt x="664132" y="455422"/>
                  </a:cubicBezTo>
                  <a:lnTo>
                    <a:pt x="905923" y="455422"/>
                  </a:lnTo>
                  <a:cubicBezTo>
                    <a:pt x="863486" y="707644"/>
                    <a:pt x="682809" y="764794"/>
                    <a:pt x="450293" y="764794"/>
                  </a:cubicBezTo>
                  <a:cubicBezTo>
                    <a:pt x="181947" y="764794"/>
                    <a:pt x="0" y="650621"/>
                    <a:pt x="0" y="382397"/>
                  </a:cubicBezTo>
                  <a:cubicBezTo>
                    <a:pt x="0" y="114173"/>
                    <a:pt x="188554" y="0"/>
                    <a:pt x="470241" y="0"/>
                  </a:cubicBezTo>
                  <a:cubicBezTo>
                    <a:pt x="650918" y="0"/>
                    <a:pt x="862088" y="54483"/>
                    <a:pt x="905923" y="289433"/>
                  </a:cubicBezTo>
                  <a:lnTo>
                    <a:pt x="664132" y="289433"/>
                  </a:lnTo>
                  <a:close/>
                </a:path>
              </a:pathLst>
            </a:custGeom>
            <a:solidFill>
              <a:srgbClr val="252725"/>
            </a:solidFill>
            <a:ln w="12706" cap="flat">
              <a:noFill/>
              <a:prstDash val="solid"/>
              <a:miter/>
            </a:ln>
          </p:spPr>
          <p:txBody>
            <a:bodyPr rtlCol="0" anchor="ctr"/>
            <a:lstStyle/>
            <a:p>
              <a:endParaRPr lang="nl-NL"/>
            </a:p>
          </p:txBody>
        </p:sp>
        <p:sp>
          <p:nvSpPr>
            <p:cNvPr id="15" name="Freeform: Shape 14">
              <a:extLst>
                <a:ext uri="{FF2B5EF4-FFF2-40B4-BE49-F238E27FC236}">
                  <a16:creationId xmlns:a16="http://schemas.microsoft.com/office/drawing/2014/main" id="{4DAADD50-EB36-064E-2A36-30DD8AAE9EFC}"/>
                </a:ext>
              </a:extLst>
            </p:cNvPr>
            <p:cNvSpPr/>
            <p:nvPr/>
          </p:nvSpPr>
          <p:spPr>
            <a:xfrm>
              <a:off x="4437131" y="3045206"/>
              <a:ext cx="940482" cy="764793"/>
            </a:xfrm>
            <a:custGeom>
              <a:avLst/>
              <a:gdLst>
                <a:gd name="connsiteX0" fmla="*/ 470241 w 940482"/>
                <a:gd name="connsiteY0" fmla="*/ 0 h 764793"/>
                <a:gd name="connsiteX1" fmla="*/ 940483 w 940482"/>
                <a:gd name="connsiteY1" fmla="*/ 382397 h 764793"/>
                <a:gd name="connsiteX2" fmla="*/ 470241 w 940482"/>
                <a:gd name="connsiteY2" fmla="*/ 764794 h 764793"/>
                <a:gd name="connsiteX3" fmla="*/ 0 w 940482"/>
                <a:gd name="connsiteY3" fmla="*/ 382397 h 764793"/>
                <a:gd name="connsiteX4" fmla="*/ 470241 w 940482"/>
                <a:gd name="connsiteY4" fmla="*/ 0 h 764793"/>
                <a:gd name="connsiteX5" fmla="*/ 470241 w 940482"/>
                <a:gd name="connsiteY5" fmla="*/ 600075 h 764793"/>
                <a:gd name="connsiteX6" fmla="*/ 698692 w 940482"/>
                <a:gd name="connsiteY6" fmla="*/ 382397 h 764793"/>
                <a:gd name="connsiteX7" fmla="*/ 470241 w 940482"/>
                <a:gd name="connsiteY7" fmla="*/ 164719 h 764793"/>
                <a:gd name="connsiteX8" fmla="*/ 241791 w 940482"/>
                <a:gd name="connsiteY8" fmla="*/ 382397 h 764793"/>
                <a:gd name="connsiteX9" fmla="*/ 470241 w 940482"/>
                <a:gd name="connsiteY9" fmla="*/ 600075 h 76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482" h="764793">
                  <a:moveTo>
                    <a:pt x="470241" y="0"/>
                  </a:moveTo>
                  <a:cubicBezTo>
                    <a:pt x="751802" y="0"/>
                    <a:pt x="940483" y="114173"/>
                    <a:pt x="940483" y="382397"/>
                  </a:cubicBezTo>
                  <a:cubicBezTo>
                    <a:pt x="940483" y="650621"/>
                    <a:pt x="751929" y="764794"/>
                    <a:pt x="470241" y="764794"/>
                  </a:cubicBezTo>
                  <a:cubicBezTo>
                    <a:pt x="188554" y="764794"/>
                    <a:pt x="0" y="650621"/>
                    <a:pt x="0" y="382397"/>
                  </a:cubicBezTo>
                  <a:cubicBezTo>
                    <a:pt x="0" y="114173"/>
                    <a:pt x="188554" y="0"/>
                    <a:pt x="470241" y="0"/>
                  </a:cubicBezTo>
                  <a:close/>
                  <a:moveTo>
                    <a:pt x="470241" y="600075"/>
                  </a:moveTo>
                  <a:cubicBezTo>
                    <a:pt x="614960" y="600075"/>
                    <a:pt x="698692" y="521716"/>
                    <a:pt x="698692" y="382397"/>
                  </a:cubicBezTo>
                  <a:cubicBezTo>
                    <a:pt x="698692" y="243078"/>
                    <a:pt x="614960" y="164719"/>
                    <a:pt x="470241" y="164719"/>
                  </a:cubicBezTo>
                  <a:cubicBezTo>
                    <a:pt x="325522" y="164719"/>
                    <a:pt x="241791" y="243078"/>
                    <a:pt x="241791" y="382397"/>
                  </a:cubicBezTo>
                  <a:cubicBezTo>
                    <a:pt x="241791" y="521716"/>
                    <a:pt x="325522" y="600075"/>
                    <a:pt x="470241" y="600075"/>
                  </a:cubicBezTo>
                  <a:close/>
                </a:path>
              </a:pathLst>
            </a:custGeom>
            <a:solidFill>
              <a:srgbClr val="252725"/>
            </a:solidFill>
            <a:ln w="12706" cap="flat">
              <a:noFill/>
              <a:prstDash val="solid"/>
              <a:miter/>
            </a:ln>
          </p:spPr>
          <p:txBody>
            <a:bodyPr rtlCol="0" anchor="ctr"/>
            <a:lstStyle/>
            <a:p>
              <a:endParaRPr lang="nl-NL"/>
            </a:p>
          </p:txBody>
        </p:sp>
        <p:sp>
          <p:nvSpPr>
            <p:cNvPr id="16" name="Freeform: Shape 15">
              <a:extLst>
                <a:ext uri="{FF2B5EF4-FFF2-40B4-BE49-F238E27FC236}">
                  <a16:creationId xmlns:a16="http://schemas.microsoft.com/office/drawing/2014/main" id="{E29DACB2-00E3-848B-B44D-29B346E0FCBB}"/>
                </a:ext>
              </a:extLst>
            </p:cNvPr>
            <p:cNvSpPr/>
            <p:nvPr/>
          </p:nvSpPr>
          <p:spPr>
            <a:xfrm>
              <a:off x="5392098" y="3053206"/>
              <a:ext cx="907193" cy="982218"/>
            </a:xfrm>
            <a:custGeom>
              <a:avLst/>
              <a:gdLst>
                <a:gd name="connsiteX0" fmla="*/ 0 w 907193"/>
                <a:gd name="connsiteY0" fmla="*/ 18542 h 982218"/>
                <a:gd name="connsiteX1" fmla="*/ 225782 w 907193"/>
                <a:gd name="connsiteY1" fmla="*/ 18542 h 982218"/>
                <a:gd name="connsiteX2" fmla="*/ 225782 w 907193"/>
                <a:gd name="connsiteY2" fmla="*/ 115443 h 982218"/>
                <a:gd name="connsiteX3" fmla="*/ 228450 w 907193"/>
                <a:gd name="connsiteY3" fmla="*/ 115443 h 982218"/>
                <a:gd name="connsiteX4" fmla="*/ 494128 w 907193"/>
                <a:gd name="connsiteY4" fmla="*/ 0 h 982218"/>
                <a:gd name="connsiteX5" fmla="*/ 907194 w 907193"/>
                <a:gd name="connsiteY5" fmla="*/ 374396 h 982218"/>
                <a:gd name="connsiteX6" fmla="*/ 510010 w 907193"/>
                <a:gd name="connsiteY6" fmla="*/ 756793 h 982218"/>
                <a:gd name="connsiteX7" fmla="*/ 236455 w 907193"/>
                <a:gd name="connsiteY7" fmla="*/ 650621 h 982218"/>
                <a:gd name="connsiteX8" fmla="*/ 233787 w 907193"/>
                <a:gd name="connsiteY8" fmla="*/ 650621 h 982218"/>
                <a:gd name="connsiteX9" fmla="*/ 233787 w 907193"/>
                <a:gd name="connsiteY9" fmla="*/ 982218 h 982218"/>
                <a:gd name="connsiteX10" fmla="*/ 0 w 907193"/>
                <a:gd name="connsiteY10" fmla="*/ 982218 h 982218"/>
                <a:gd name="connsiteX11" fmla="*/ 0 w 907193"/>
                <a:gd name="connsiteY11" fmla="*/ 18542 h 982218"/>
                <a:gd name="connsiteX12" fmla="*/ 444957 w 907193"/>
                <a:gd name="connsiteY12" fmla="*/ 584073 h 982218"/>
                <a:gd name="connsiteX13" fmla="*/ 665402 w 907193"/>
                <a:gd name="connsiteY13" fmla="*/ 378333 h 982218"/>
                <a:gd name="connsiteX14" fmla="*/ 444957 w 907193"/>
                <a:gd name="connsiteY14" fmla="*/ 172593 h 982218"/>
                <a:gd name="connsiteX15" fmla="*/ 225782 w 907193"/>
                <a:gd name="connsiteY15" fmla="*/ 378333 h 982218"/>
                <a:gd name="connsiteX16" fmla="*/ 444957 w 907193"/>
                <a:gd name="connsiteY16" fmla="*/ 584073 h 9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7193" h="982218">
                  <a:moveTo>
                    <a:pt x="0" y="18542"/>
                  </a:moveTo>
                  <a:lnTo>
                    <a:pt x="225782" y="18542"/>
                  </a:lnTo>
                  <a:lnTo>
                    <a:pt x="225782" y="115443"/>
                  </a:lnTo>
                  <a:lnTo>
                    <a:pt x="228450" y="115443"/>
                  </a:lnTo>
                  <a:cubicBezTo>
                    <a:pt x="317391" y="19812"/>
                    <a:pt x="395785" y="0"/>
                    <a:pt x="494128" y="0"/>
                  </a:cubicBezTo>
                  <a:cubicBezTo>
                    <a:pt x="725247" y="0"/>
                    <a:pt x="907194" y="124841"/>
                    <a:pt x="907194" y="374396"/>
                  </a:cubicBezTo>
                  <a:cubicBezTo>
                    <a:pt x="907194" y="605409"/>
                    <a:pt x="734522" y="756793"/>
                    <a:pt x="510010" y="756793"/>
                  </a:cubicBezTo>
                  <a:cubicBezTo>
                    <a:pt x="378506" y="756793"/>
                    <a:pt x="281560" y="714248"/>
                    <a:pt x="236455" y="650621"/>
                  </a:cubicBezTo>
                  <a:lnTo>
                    <a:pt x="233787" y="650621"/>
                  </a:lnTo>
                  <a:lnTo>
                    <a:pt x="233787" y="982218"/>
                  </a:lnTo>
                  <a:lnTo>
                    <a:pt x="0" y="982218"/>
                  </a:lnTo>
                  <a:lnTo>
                    <a:pt x="0" y="18542"/>
                  </a:lnTo>
                  <a:close/>
                  <a:moveTo>
                    <a:pt x="444957" y="584073"/>
                  </a:moveTo>
                  <a:cubicBezTo>
                    <a:pt x="563121" y="584073"/>
                    <a:pt x="665402" y="513715"/>
                    <a:pt x="665402" y="378333"/>
                  </a:cubicBezTo>
                  <a:cubicBezTo>
                    <a:pt x="665402" y="242951"/>
                    <a:pt x="563121" y="172593"/>
                    <a:pt x="444957" y="172593"/>
                  </a:cubicBezTo>
                  <a:cubicBezTo>
                    <a:pt x="326793" y="172593"/>
                    <a:pt x="225782" y="242951"/>
                    <a:pt x="225782" y="378333"/>
                  </a:cubicBezTo>
                  <a:cubicBezTo>
                    <a:pt x="225782" y="513715"/>
                    <a:pt x="328064" y="584073"/>
                    <a:pt x="444957" y="584073"/>
                  </a:cubicBezTo>
                  <a:close/>
                </a:path>
              </a:pathLst>
            </a:custGeom>
            <a:solidFill>
              <a:srgbClr val="252725"/>
            </a:solidFill>
            <a:ln w="12706" cap="flat">
              <a:noFill/>
              <a:prstDash val="solid"/>
              <a:miter/>
            </a:ln>
          </p:spPr>
          <p:txBody>
            <a:bodyPr rtlCol="0" anchor="ctr"/>
            <a:lstStyle/>
            <a:p>
              <a:endParaRPr lang="nl-NL"/>
            </a:p>
          </p:txBody>
        </p:sp>
        <p:sp>
          <p:nvSpPr>
            <p:cNvPr id="17" name="Freeform: Shape 16">
              <a:extLst>
                <a:ext uri="{FF2B5EF4-FFF2-40B4-BE49-F238E27FC236}">
                  <a16:creationId xmlns:a16="http://schemas.microsoft.com/office/drawing/2014/main" id="{0AB3887E-A665-8E98-E58E-3E6CDDF80AA7}"/>
                </a:ext>
              </a:extLst>
            </p:cNvPr>
            <p:cNvSpPr/>
            <p:nvPr/>
          </p:nvSpPr>
          <p:spPr>
            <a:xfrm>
              <a:off x="6334868" y="3071749"/>
              <a:ext cx="824860" cy="738123"/>
            </a:xfrm>
            <a:custGeom>
              <a:avLst/>
              <a:gdLst>
                <a:gd name="connsiteX0" fmla="*/ 598951 w 824860"/>
                <a:gd name="connsiteY0" fmla="*/ 615950 h 738123"/>
                <a:gd name="connsiteX1" fmla="*/ 596283 w 824860"/>
                <a:gd name="connsiteY1" fmla="*/ 615950 h 738123"/>
                <a:gd name="connsiteX2" fmla="*/ 305447 w 824860"/>
                <a:gd name="connsiteY2" fmla="*/ 738124 h 738123"/>
                <a:gd name="connsiteX3" fmla="*/ 0 w 824860"/>
                <a:gd name="connsiteY3" fmla="*/ 481838 h 738123"/>
                <a:gd name="connsiteX4" fmla="*/ 0 w 824860"/>
                <a:gd name="connsiteY4" fmla="*/ 0 h 738123"/>
                <a:gd name="connsiteX5" fmla="*/ 233787 w 824860"/>
                <a:gd name="connsiteY5" fmla="*/ 0 h 738123"/>
                <a:gd name="connsiteX6" fmla="*/ 233787 w 824860"/>
                <a:gd name="connsiteY6" fmla="*/ 411607 h 738123"/>
                <a:gd name="connsiteX7" fmla="*/ 393117 w 824860"/>
                <a:gd name="connsiteY7" fmla="*/ 557657 h 738123"/>
                <a:gd name="connsiteX8" fmla="*/ 591074 w 824860"/>
                <a:gd name="connsiteY8" fmla="*/ 355854 h 738123"/>
                <a:gd name="connsiteX9" fmla="*/ 591074 w 824860"/>
                <a:gd name="connsiteY9" fmla="*/ 0 h 738123"/>
                <a:gd name="connsiteX10" fmla="*/ 824860 w 824860"/>
                <a:gd name="connsiteY10" fmla="*/ 0 h 738123"/>
                <a:gd name="connsiteX11" fmla="*/ 824860 w 824860"/>
                <a:gd name="connsiteY11" fmla="*/ 711581 h 738123"/>
                <a:gd name="connsiteX12" fmla="*/ 599079 w 824860"/>
                <a:gd name="connsiteY12" fmla="*/ 711581 h 738123"/>
                <a:gd name="connsiteX13" fmla="*/ 599079 w 824860"/>
                <a:gd name="connsiteY13" fmla="*/ 615950 h 7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4860" h="738123">
                  <a:moveTo>
                    <a:pt x="598951" y="615950"/>
                  </a:moveTo>
                  <a:lnTo>
                    <a:pt x="596283" y="615950"/>
                  </a:lnTo>
                  <a:cubicBezTo>
                    <a:pt x="553719" y="675640"/>
                    <a:pt x="442162" y="738124"/>
                    <a:pt x="305447" y="738124"/>
                  </a:cubicBezTo>
                  <a:cubicBezTo>
                    <a:pt x="184615" y="738124"/>
                    <a:pt x="0" y="691642"/>
                    <a:pt x="0" y="481838"/>
                  </a:cubicBezTo>
                  <a:lnTo>
                    <a:pt x="0" y="0"/>
                  </a:lnTo>
                  <a:lnTo>
                    <a:pt x="233787" y="0"/>
                  </a:lnTo>
                  <a:lnTo>
                    <a:pt x="233787" y="411607"/>
                  </a:lnTo>
                  <a:cubicBezTo>
                    <a:pt x="233787" y="509905"/>
                    <a:pt x="285626" y="557657"/>
                    <a:pt x="393117" y="557657"/>
                  </a:cubicBezTo>
                  <a:cubicBezTo>
                    <a:pt x="519286" y="557657"/>
                    <a:pt x="591074" y="487299"/>
                    <a:pt x="591074" y="355854"/>
                  </a:cubicBezTo>
                  <a:lnTo>
                    <a:pt x="591074" y="0"/>
                  </a:lnTo>
                  <a:lnTo>
                    <a:pt x="824860" y="0"/>
                  </a:lnTo>
                  <a:lnTo>
                    <a:pt x="824860" y="711581"/>
                  </a:lnTo>
                  <a:lnTo>
                    <a:pt x="599079" y="711581"/>
                  </a:lnTo>
                  <a:lnTo>
                    <a:pt x="599079" y="615950"/>
                  </a:lnTo>
                  <a:close/>
                </a:path>
              </a:pathLst>
            </a:custGeom>
            <a:solidFill>
              <a:srgbClr val="252725"/>
            </a:solidFill>
            <a:ln w="12706" cap="flat">
              <a:noFill/>
              <a:prstDash val="solid"/>
              <a:miter/>
            </a:ln>
          </p:spPr>
          <p:txBody>
            <a:bodyPr rtlCol="0" anchor="ctr"/>
            <a:lstStyle/>
            <a:p>
              <a:endParaRPr lang="nl-NL"/>
            </a:p>
          </p:txBody>
        </p:sp>
        <p:sp>
          <p:nvSpPr>
            <p:cNvPr id="18" name="Freeform: Shape 17">
              <a:extLst>
                <a:ext uri="{FF2B5EF4-FFF2-40B4-BE49-F238E27FC236}">
                  <a16:creationId xmlns:a16="http://schemas.microsoft.com/office/drawing/2014/main" id="{2C1D411B-62F9-1B22-8BD7-E41EB6B672F4}"/>
                </a:ext>
              </a:extLst>
            </p:cNvPr>
            <p:cNvSpPr/>
            <p:nvPr/>
          </p:nvSpPr>
          <p:spPr>
            <a:xfrm>
              <a:off x="7208772" y="2819400"/>
              <a:ext cx="233786" cy="963802"/>
            </a:xfrm>
            <a:custGeom>
              <a:avLst/>
              <a:gdLst>
                <a:gd name="connsiteX0" fmla="*/ 0 w 233786"/>
                <a:gd name="connsiteY0" fmla="*/ 0 h 963802"/>
                <a:gd name="connsiteX1" fmla="*/ 233787 w 233786"/>
                <a:gd name="connsiteY1" fmla="*/ 0 h 963802"/>
                <a:gd name="connsiteX2" fmla="*/ 233787 w 233786"/>
                <a:gd name="connsiteY2" fmla="*/ 963803 h 963802"/>
                <a:gd name="connsiteX3" fmla="*/ 0 w 233786"/>
                <a:gd name="connsiteY3" fmla="*/ 963803 h 963802"/>
                <a:gd name="connsiteX4" fmla="*/ 0 w 233786"/>
                <a:gd name="connsiteY4" fmla="*/ 0 h 963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86" h="963802">
                  <a:moveTo>
                    <a:pt x="0" y="0"/>
                  </a:moveTo>
                  <a:lnTo>
                    <a:pt x="233787" y="0"/>
                  </a:lnTo>
                  <a:lnTo>
                    <a:pt x="233787" y="963803"/>
                  </a:lnTo>
                  <a:lnTo>
                    <a:pt x="0" y="963803"/>
                  </a:lnTo>
                  <a:lnTo>
                    <a:pt x="0" y="0"/>
                  </a:lnTo>
                  <a:close/>
                </a:path>
              </a:pathLst>
            </a:custGeom>
            <a:solidFill>
              <a:srgbClr val="252725"/>
            </a:solidFill>
            <a:ln w="12706" cap="flat">
              <a:noFill/>
              <a:prstDash val="solid"/>
              <a:miter/>
            </a:ln>
          </p:spPr>
          <p:txBody>
            <a:bodyPr rtlCol="0" anchor="ctr"/>
            <a:lstStyle/>
            <a:p>
              <a:endParaRPr lang="nl-NL"/>
            </a:p>
          </p:txBody>
        </p:sp>
        <p:sp>
          <p:nvSpPr>
            <p:cNvPr id="19" name="Freeform: Shape 18">
              <a:extLst>
                <a:ext uri="{FF2B5EF4-FFF2-40B4-BE49-F238E27FC236}">
                  <a16:creationId xmlns:a16="http://schemas.microsoft.com/office/drawing/2014/main" id="{B415D4A5-B7BF-3500-7EC5-ED823102B35C}"/>
                </a:ext>
              </a:extLst>
            </p:cNvPr>
            <p:cNvSpPr/>
            <p:nvPr/>
          </p:nvSpPr>
          <p:spPr>
            <a:xfrm>
              <a:off x="7476738" y="3071749"/>
              <a:ext cx="791570" cy="711581"/>
            </a:xfrm>
            <a:custGeom>
              <a:avLst/>
              <a:gdLst>
                <a:gd name="connsiteX0" fmla="*/ 0 w 791570"/>
                <a:gd name="connsiteY0" fmla="*/ 565531 h 711581"/>
                <a:gd name="connsiteX1" fmla="*/ 450293 w 791570"/>
                <a:gd name="connsiteY1" fmla="*/ 172593 h 711581"/>
                <a:gd name="connsiteX2" fmla="*/ 25284 w 791570"/>
                <a:gd name="connsiteY2" fmla="*/ 172593 h 711581"/>
                <a:gd name="connsiteX3" fmla="*/ 25284 w 791570"/>
                <a:gd name="connsiteY3" fmla="*/ 0 h 711581"/>
                <a:gd name="connsiteX4" fmla="*/ 775689 w 791570"/>
                <a:gd name="connsiteY4" fmla="*/ 0 h 711581"/>
                <a:gd name="connsiteX5" fmla="*/ 775689 w 791570"/>
                <a:gd name="connsiteY5" fmla="*/ 146050 h 711581"/>
                <a:gd name="connsiteX6" fmla="*/ 325395 w 791570"/>
                <a:gd name="connsiteY6" fmla="*/ 538988 h 711581"/>
                <a:gd name="connsiteX7" fmla="*/ 791571 w 791570"/>
                <a:gd name="connsiteY7" fmla="*/ 538988 h 711581"/>
                <a:gd name="connsiteX8" fmla="*/ 791571 w 791570"/>
                <a:gd name="connsiteY8" fmla="*/ 711581 h 711581"/>
                <a:gd name="connsiteX9" fmla="*/ 0 w 791570"/>
                <a:gd name="connsiteY9" fmla="*/ 711581 h 711581"/>
                <a:gd name="connsiteX10" fmla="*/ 0 w 791570"/>
                <a:gd name="connsiteY10" fmla="*/ 565531 h 71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570" h="711581">
                  <a:moveTo>
                    <a:pt x="0" y="565531"/>
                  </a:moveTo>
                  <a:lnTo>
                    <a:pt x="450293" y="172593"/>
                  </a:lnTo>
                  <a:lnTo>
                    <a:pt x="25284" y="172593"/>
                  </a:lnTo>
                  <a:lnTo>
                    <a:pt x="25284" y="0"/>
                  </a:lnTo>
                  <a:lnTo>
                    <a:pt x="775689" y="0"/>
                  </a:lnTo>
                  <a:lnTo>
                    <a:pt x="775689" y="146050"/>
                  </a:lnTo>
                  <a:lnTo>
                    <a:pt x="325395" y="538988"/>
                  </a:lnTo>
                  <a:lnTo>
                    <a:pt x="791571" y="538988"/>
                  </a:lnTo>
                  <a:lnTo>
                    <a:pt x="791571" y="711581"/>
                  </a:lnTo>
                  <a:lnTo>
                    <a:pt x="0" y="711581"/>
                  </a:lnTo>
                  <a:lnTo>
                    <a:pt x="0" y="565531"/>
                  </a:lnTo>
                  <a:close/>
                </a:path>
              </a:pathLst>
            </a:custGeom>
            <a:solidFill>
              <a:srgbClr val="252725"/>
            </a:solidFill>
            <a:ln w="12706" cap="flat">
              <a:noFill/>
              <a:prstDash val="solid"/>
              <a:miter/>
            </a:ln>
          </p:spPr>
          <p:txBody>
            <a:bodyPr rtlCol="0" anchor="ctr"/>
            <a:lstStyle/>
            <a:p>
              <a:endParaRPr lang="nl-NL"/>
            </a:p>
          </p:txBody>
        </p:sp>
      </p:grpSp>
      <p:sp>
        <p:nvSpPr>
          <p:cNvPr id="2" name="Title Placeholder 1">
            <a:extLst>
              <a:ext uri="{FF2B5EF4-FFF2-40B4-BE49-F238E27FC236}">
                <a16:creationId xmlns:a16="http://schemas.microsoft.com/office/drawing/2014/main" id="{098537D9-A3D7-AE7F-4ECC-F72B3BDFA030}"/>
              </a:ext>
            </a:extLst>
          </p:cNvPr>
          <p:cNvSpPr>
            <a:spLocks noGrp="1"/>
          </p:cNvSpPr>
          <p:nvPr>
            <p:ph type="title"/>
          </p:nvPr>
        </p:nvSpPr>
        <p:spPr>
          <a:xfrm>
            <a:off x="515938" y="1"/>
            <a:ext cx="11160124" cy="1341438"/>
          </a:xfrm>
          <a:prstGeom prst="rect">
            <a:avLst/>
          </a:prstGeom>
        </p:spPr>
        <p:txBody>
          <a:bodyPr vert="horz" lIns="91440" tIns="45720" rIns="91440" bIns="45720" rtlCol="0" anchor="ctr">
            <a:normAutofit/>
          </a:bodyPr>
          <a:lstStyle/>
          <a:p>
            <a:r>
              <a:rPr lang="en-GB"/>
              <a:t>Click to edit Master title style</a:t>
            </a:r>
            <a:endParaRPr lang="nl-NL"/>
          </a:p>
        </p:txBody>
      </p:sp>
      <p:sp>
        <p:nvSpPr>
          <p:cNvPr id="3" name="Text Placeholder 2">
            <a:extLst>
              <a:ext uri="{FF2B5EF4-FFF2-40B4-BE49-F238E27FC236}">
                <a16:creationId xmlns:a16="http://schemas.microsoft.com/office/drawing/2014/main" id="{D38C9732-1786-5050-5FAC-12240088551A}"/>
              </a:ext>
            </a:extLst>
          </p:cNvPr>
          <p:cNvSpPr>
            <a:spLocks noGrp="1"/>
          </p:cNvSpPr>
          <p:nvPr>
            <p:ph type="body" idx="1"/>
          </p:nvPr>
        </p:nvSpPr>
        <p:spPr>
          <a:xfrm>
            <a:off x="515938" y="1590842"/>
            <a:ext cx="11160124" cy="4368484"/>
          </a:xfrm>
          <a:prstGeom prst="rect">
            <a:avLst/>
          </a:prstGeom>
        </p:spPr>
        <p:txBody>
          <a:bodyPr vert="horz" lIns="91440" tIns="45720" rIns="91440" bIns="45720" rtlCol="0">
            <a:normAutofit/>
          </a:bodyPr>
          <a:lstStyle/>
          <a:p>
            <a:pPr marL="288000" marR="0" lvl="0"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0"/>
              </a:buBlip>
              <a:tabLst/>
              <a:defRPr/>
            </a:pPr>
            <a:r>
              <a:rPr lang="en-GB"/>
              <a:t>Click to edit Master text styles</a:t>
            </a:r>
          </a:p>
          <a:p>
            <a:pPr marL="288000" marR="0" lvl="1"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0"/>
              </a:buBlip>
              <a:tabLst/>
              <a:defRPr/>
            </a:pPr>
            <a:r>
              <a:rPr lang="en-GB"/>
              <a:t>Second level</a:t>
            </a:r>
          </a:p>
          <a:p>
            <a:pPr marL="288000" marR="0" lvl="2"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0"/>
              </a:buBlip>
              <a:tabLst/>
              <a:defRPr/>
            </a:pPr>
            <a:r>
              <a:rPr lang="en-GB"/>
              <a:t>Third level</a:t>
            </a:r>
          </a:p>
          <a:p>
            <a:pPr marL="288000" marR="0" lvl="3"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0"/>
              </a:buBlip>
              <a:tabLst/>
              <a:defRPr/>
            </a:pPr>
            <a:r>
              <a:rPr lang="en-GB"/>
              <a:t>Fourth level</a:t>
            </a:r>
          </a:p>
          <a:p>
            <a:pPr marL="288000" marR="0" lvl="4" indent="-288000" algn="l" defTabSz="914400" rtl="0" eaLnBrk="1" fontAlgn="auto" latinLnBrk="0" hangingPunct="1">
              <a:lnSpc>
                <a:spcPct val="120000"/>
              </a:lnSpc>
              <a:spcBef>
                <a:spcPts val="0"/>
              </a:spcBef>
              <a:spcAft>
                <a:spcPts val="1200"/>
              </a:spcAft>
              <a:buClrTx/>
              <a:buSzPct val="90000"/>
              <a:buFont typeface="Arial" panose="020B0604020202020204" pitchFamily="34" charset="0"/>
              <a:buBlip>
                <a:blip r:embed="rId30"/>
              </a:buBlip>
              <a:tabLst/>
              <a:defRPr/>
            </a:pPr>
            <a:r>
              <a:rPr lang="en-GB"/>
              <a:t>Fifth level</a:t>
            </a:r>
            <a:endParaRPr lang="nl-NL" dirty="0"/>
          </a:p>
        </p:txBody>
      </p:sp>
      <p:sp>
        <p:nvSpPr>
          <p:cNvPr id="4" name="Date Placeholder 3">
            <a:extLst>
              <a:ext uri="{FF2B5EF4-FFF2-40B4-BE49-F238E27FC236}">
                <a16:creationId xmlns:a16="http://schemas.microsoft.com/office/drawing/2014/main" id="{9AAA84B5-6E8D-A817-59D3-1FAD97752C79}"/>
              </a:ext>
            </a:extLst>
          </p:cNvPr>
          <p:cNvSpPr>
            <a:spLocks noGrp="1"/>
          </p:cNvSpPr>
          <p:nvPr>
            <p:ph type="dt" sz="half" idx="2"/>
          </p:nvPr>
        </p:nvSpPr>
        <p:spPr>
          <a:xfrm>
            <a:off x="515938" y="6356350"/>
            <a:ext cx="2743200" cy="365125"/>
          </a:xfrm>
          <a:prstGeom prst="rect">
            <a:avLst/>
          </a:prstGeom>
        </p:spPr>
        <p:txBody>
          <a:bodyPr vert="horz" lIns="91440" tIns="45720" rIns="91440" bIns="45720" rtlCol="0" anchor="ctr"/>
          <a:lstStyle>
            <a:lvl1pPr algn="l">
              <a:defRPr sz="1200">
                <a:solidFill>
                  <a:schemeClr val="accent4"/>
                </a:solidFill>
              </a:defRPr>
            </a:lvl1pPr>
          </a:lstStyle>
          <a:p>
            <a:fld id="{F7BBE9C1-058A-4DD3-93B2-267356A8771A}" type="datetime1">
              <a:rPr lang="nl-NL" smtClean="0"/>
              <a:t>7-1-2026</a:t>
            </a:fld>
            <a:endParaRPr lang="nl-NL"/>
          </a:p>
        </p:txBody>
      </p:sp>
      <p:sp>
        <p:nvSpPr>
          <p:cNvPr id="5" name="Footer Placeholder 4">
            <a:extLst>
              <a:ext uri="{FF2B5EF4-FFF2-40B4-BE49-F238E27FC236}">
                <a16:creationId xmlns:a16="http://schemas.microsoft.com/office/drawing/2014/main" id="{EA7A26F8-9043-3D55-A976-62A59898F7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4"/>
                </a:solidFill>
              </a:defRPr>
            </a:lvl1pPr>
          </a:lstStyle>
          <a:p>
            <a:endParaRPr lang="nl-NL"/>
          </a:p>
        </p:txBody>
      </p:sp>
      <p:sp>
        <p:nvSpPr>
          <p:cNvPr id="6" name="Slide Number Placeholder 5">
            <a:extLst>
              <a:ext uri="{FF2B5EF4-FFF2-40B4-BE49-F238E27FC236}">
                <a16:creationId xmlns:a16="http://schemas.microsoft.com/office/drawing/2014/main" id="{09FC32EF-4406-E079-0E9A-121DEF733904}"/>
              </a:ext>
            </a:extLst>
          </p:cNvPr>
          <p:cNvSpPr>
            <a:spLocks noGrp="1"/>
          </p:cNvSpPr>
          <p:nvPr>
            <p:ph type="sldNum" sz="quarter" idx="4"/>
          </p:nvPr>
        </p:nvSpPr>
        <p:spPr>
          <a:xfrm>
            <a:off x="8932862" y="6356350"/>
            <a:ext cx="2743200" cy="365125"/>
          </a:xfrm>
          <a:prstGeom prst="rect">
            <a:avLst/>
          </a:prstGeom>
        </p:spPr>
        <p:txBody>
          <a:bodyPr vert="horz" lIns="91440" tIns="45720" rIns="91440" bIns="45720" rtlCol="0" anchor="ctr"/>
          <a:lstStyle>
            <a:lvl1pPr algn="r">
              <a:defRPr sz="1200">
                <a:solidFill>
                  <a:schemeClr val="accent4"/>
                </a:solidFill>
              </a:defRPr>
            </a:lvl1pPr>
          </a:lstStyle>
          <a:p>
            <a:fld id="{EDF082A1-913E-4F50-B761-AF5A627CE1F1}" type="slidenum">
              <a:rPr lang="nl-NL" smtClean="0"/>
              <a:pPr/>
              <a:t>‹nr.›</a:t>
            </a:fld>
            <a:endParaRPr lang="nl-NL"/>
          </a:p>
        </p:txBody>
      </p:sp>
    </p:spTree>
    <p:extLst>
      <p:ext uri="{BB962C8B-B14F-4D97-AF65-F5344CB8AC3E}">
        <p14:creationId xmlns:p14="http://schemas.microsoft.com/office/powerpoint/2010/main" val="2269098617"/>
      </p:ext>
    </p:extLst>
  </p:cSld>
  <p:clrMap bg1="lt1" tx1="dk1" bg2="lt2" tx2="dk2" accent1="accent1" accent2="accent2" accent3="accent3" accent4="accent4" accent5="accent5" accent6="accent6" hlink="hlink" folHlink="folHlink"/>
  <p:sldLayoutIdLst>
    <p:sldLayoutId id="2147483661" r:id="rId1"/>
    <p:sldLayoutId id="2147483701" r:id="rId2"/>
    <p:sldLayoutId id="2147483662" r:id="rId3"/>
    <p:sldLayoutId id="2147483686" r:id="rId4"/>
    <p:sldLayoutId id="2147483672" r:id="rId5"/>
    <p:sldLayoutId id="2147483687" r:id="rId6"/>
    <p:sldLayoutId id="2147483694" r:id="rId7"/>
    <p:sldLayoutId id="2147483688" r:id="rId8"/>
    <p:sldLayoutId id="2147483689" r:id="rId9"/>
    <p:sldLayoutId id="2147483699" r:id="rId10"/>
    <p:sldLayoutId id="2147483700" r:id="rId11"/>
    <p:sldLayoutId id="2147483695" r:id="rId12"/>
    <p:sldLayoutId id="2147483696" r:id="rId13"/>
    <p:sldLayoutId id="2147483697" r:id="rId14"/>
    <p:sldLayoutId id="2147483698" r:id="rId15"/>
    <p:sldLayoutId id="2147483690" r:id="rId16"/>
    <p:sldLayoutId id="2147483691" r:id="rId17"/>
    <p:sldLayoutId id="2147483692" r:id="rId18"/>
    <p:sldLayoutId id="2147483693" r:id="rId19"/>
    <p:sldLayoutId id="2147483663" r:id="rId20"/>
    <p:sldLayoutId id="2147483664" r:id="rId21"/>
    <p:sldLayoutId id="2147483665" r:id="rId22"/>
    <p:sldLayoutId id="2147483666" r:id="rId23"/>
    <p:sldLayoutId id="2147483667" r:id="rId24"/>
    <p:sldLayoutId id="2147483668" r:id="rId25"/>
    <p:sldLayoutId id="2147483669" r:id="rId26"/>
    <p:sldLayoutId id="2147483670" r:id="rId27"/>
    <p:sldLayoutId id="2147483671" r:id="rId2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kumimoji="0" lang="en-US" sz="2400" b="0" i="0" u="none" strike="noStrike" kern="1200" cap="none" spc="0" normalizeH="0" baseline="0" dirty="0">
          <a:ln>
            <a:noFill/>
          </a:ln>
          <a:solidFill>
            <a:prstClr val="black"/>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userDrawn="1">
          <p15:clr>
            <a:srgbClr val="F26B43"/>
          </p15:clr>
        </p15:guide>
        <p15:guide id="2" pos="3840" userDrawn="1">
          <p15:clr>
            <a:srgbClr val="F26B43"/>
          </p15:clr>
        </p15:guide>
        <p15:guide id="3" pos="325" userDrawn="1">
          <p15:clr>
            <a:srgbClr val="F26B43"/>
          </p15:clr>
        </p15:guide>
        <p15:guide id="4" pos="7355" userDrawn="1">
          <p15:clr>
            <a:srgbClr val="F26B43"/>
          </p15:clr>
        </p15:guide>
        <p15:guide id="5" orient="horz" pos="2160" userDrawn="1">
          <p15:clr>
            <a:srgbClr val="F26B43"/>
          </p15:clr>
        </p15:guide>
        <p15:guide id="6" orient="horz" pos="84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5C_5009CEFF.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placing a stack of wooden blocks&#10;&#10;Description automatically generated">
            <a:extLst>
              <a:ext uri="{FF2B5EF4-FFF2-40B4-BE49-F238E27FC236}">
                <a16:creationId xmlns:a16="http://schemas.microsoft.com/office/drawing/2014/main" id="{B362A49B-069E-046D-4D9B-2BF7828FE428}"/>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2875913" y="0"/>
            <a:ext cx="10689255" cy="6858000"/>
          </a:xfrm>
          <a:custGeom>
            <a:avLst/>
            <a:gdLst>
              <a:gd name="connsiteX0" fmla="*/ 2975459 w 10689255"/>
              <a:gd name="connsiteY0" fmla="*/ 0 h 6858000"/>
              <a:gd name="connsiteX1" fmla="*/ 9509266 w 10689255"/>
              <a:gd name="connsiteY1" fmla="*/ 0 h 6858000"/>
              <a:gd name="connsiteX2" fmla="*/ 10689255 w 10689255"/>
              <a:gd name="connsiteY2" fmla="*/ 2388543 h 6858000"/>
              <a:gd name="connsiteX3" fmla="*/ 10689255 w 10689255"/>
              <a:gd name="connsiteY3" fmla="*/ 4610399 h 6858000"/>
              <a:gd name="connsiteX4" fmla="*/ 6139643 w 10689255"/>
              <a:gd name="connsiteY4" fmla="*/ 6858000 h 6858000"/>
              <a:gd name="connsiteX5" fmla="*/ 2661814 w 10689255"/>
              <a:gd name="connsiteY5" fmla="*/ 6858000 h 6858000"/>
              <a:gd name="connsiteX6" fmla="*/ 0 w 10689255"/>
              <a:gd name="connsiteY6" fmla="*/ 14699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9255" h="6858000">
                <a:moveTo>
                  <a:pt x="2975459" y="0"/>
                </a:moveTo>
                <a:lnTo>
                  <a:pt x="9509266" y="0"/>
                </a:lnTo>
                <a:lnTo>
                  <a:pt x="10689255" y="2388543"/>
                </a:lnTo>
                <a:lnTo>
                  <a:pt x="10689255" y="4610399"/>
                </a:lnTo>
                <a:lnTo>
                  <a:pt x="6139643" y="6858000"/>
                </a:lnTo>
                <a:lnTo>
                  <a:pt x="2661814" y="6858000"/>
                </a:lnTo>
                <a:lnTo>
                  <a:pt x="0" y="1469938"/>
                </a:lnTo>
                <a:close/>
              </a:path>
            </a:pathLst>
          </a:custGeom>
        </p:spPr>
      </p:pic>
      <p:pic>
        <p:nvPicPr>
          <p:cNvPr id="13" name="Graphic 12">
            <a:extLst>
              <a:ext uri="{FF2B5EF4-FFF2-40B4-BE49-F238E27FC236}">
                <a16:creationId xmlns:a16="http://schemas.microsoft.com/office/drawing/2014/main" id="{2D0DDE5F-18EA-ABDA-7F28-9E34AA42DA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59894" y="470103"/>
            <a:ext cx="3804374" cy="666156"/>
          </a:xfrm>
          <a:prstGeom prst="rect">
            <a:avLst/>
          </a:prstGeom>
        </p:spPr>
      </p:pic>
      <p:pic>
        <p:nvPicPr>
          <p:cNvPr id="8" name="Picture 7" descr="A hand placing a stack of wooden blocks&#10;&#10;Description automatically generated">
            <a:extLst>
              <a:ext uri="{FF2B5EF4-FFF2-40B4-BE49-F238E27FC236}">
                <a16:creationId xmlns:a16="http://schemas.microsoft.com/office/drawing/2014/main" id="{4317D8F5-AABB-ECC5-970C-412FAC5D0873}"/>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1357924" y="0"/>
            <a:ext cx="5153327" cy="5188842"/>
          </a:xfrm>
          <a:custGeom>
            <a:avLst/>
            <a:gdLst>
              <a:gd name="connsiteX0" fmla="*/ 1087562 w 5153327"/>
              <a:gd name="connsiteY0" fmla="*/ 0 h 5188842"/>
              <a:gd name="connsiteX1" fmla="*/ 5153327 w 5153327"/>
              <a:gd name="connsiteY1" fmla="*/ 0 h 5188842"/>
              <a:gd name="connsiteX2" fmla="*/ 2148483 w 5153327"/>
              <a:gd name="connsiteY2" fmla="*/ 5188842 h 5188842"/>
              <a:gd name="connsiteX3" fmla="*/ 0 w 5153327"/>
              <a:gd name="connsiteY3" fmla="*/ 3944661 h 5188842"/>
              <a:gd name="connsiteX4" fmla="*/ 0 w 5153327"/>
              <a:gd name="connsiteY4" fmla="*/ 1878030 h 5188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3327" h="5188842">
                <a:moveTo>
                  <a:pt x="1087562" y="0"/>
                </a:moveTo>
                <a:lnTo>
                  <a:pt x="5153327" y="0"/>
                </a:lnTo>
                <a:lnTo>
                  <a:pt x="2148483" y="5188842"/>
                </a:lnTo>
                <a:lnTo>
                  <a:pt x="0" y="3944661"/>
                </a:lnTo>
                <a:lnTo>
                  <a:pt x="0" y="1878030"/>
                </a:lnTo>
                <a:close/>
              </a:path>
            </a:pathLst>
          </a:custGeom>
        </p:spPr>
      </p:pic>
      <p:sp>
        <p:nvSpPr>
          <p:cNvPr id="16" name="Title 15">
            <a:extLst>
              <a:ext uri="{FF2B5EF4-FFF2-40B4-BE49-F238E27FC236}">
                <a16:creationId xmlns:a16="http://schemas.microsoft.com/office/drawing/2014/main" id="{79B61BBC-9C87-780C-2E25-CE0A44C1D2C5}"/>
              </a:ext>
            </a:extLst>
          </p:cNvPr>
          <p:cNvSpPr>
            <a:spLocks noGrp="1"/>
          </p:cNvSpPr>
          <p:nvPr>
            <p:ph type="ctrTitle"/>
          </p:nvPr>
        </p:nvSpPr>
        <p:spPr>
          <a:xfrm>
            <a:off x="565426" y="4210569"/>
            <a:ext cx="5320496" cy="1075889"/>
          </a:xfrm>
        </p:spPr>
        <p:txBody>
          <a:bodyPr>
            <a:normAutofit fontScale="90000"/>
          </a:bodyPr>
          <a:lstStyle/>
          <a:p>
            <a:r>
              <a:rPr lang="nl-NL" b="1" dirty="0"/>
              <a:t>Culture Deck</a:t>
            </a:r>
            <a:br>
              <a:rPr lang="nl-NL" b="1" dirty="0"/>
            </a:br>
            <a:r>
              <a:rPr lang="nl-NL" sz="3600" b="1" dirty="0"/>
              <a:t>2026</a:t>
            </a:r>
            <a:endParaRPr lang="nl-NL" b="1" dirty="0"/>
          </a:p>
        </p:txBody>
      </p:sp>
    </p:spTree>
    <p:extLst>
      <p:ext uri="{BB962C8B-B14F-4D97-AF65-F5344CB8AC3E}">
        <p14:creationId xmlns:p14="http://schemas.microsoft.com/office/powerpoint/2010/main" val="3407152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2CF5-37C5-145E-0865-6E36A28135DB}"/>
              </a:ext>
            </a:extLst>
          </p:cNvPr>
          <p:cNvSpPr>
            <a:spLocks noGrp="1"/>
          </p:cNvSpPr>
          <p:nvPr>
            <p:ph type="title"/>
          </p:nvPr>
        </p:nvSpPr>
        <p:spPr>
          <a:xfrm>
            <a:off x="515938" y="845574"/>
            <a:ext cx="11160124" cy="1341438"/>
          </a:xfrm>
        </p:spPr>
        <p:txBody>
          <a:bodyPr/>
          <a:lstStyle/>
          <a:p>
            <a:r>
              <a:rPr lang="nl-NL" sz="3200" b="1" dirty="0" err="1"/>
              <a:t>Disclaimers</a:t>
            </a:r>
            <a:endParaRPr lang="nl-NL" b="1" dirty="0"/>
          </a:p>
        </p:txBody>
      </p:sp>
      <p:sp>
        <p:nvSpPr>
          <p:cNvPr id="3" name="Content Placeholder 2">
            <a:extLst>
              <a:ext uri="{FF2B5EF4-FFF2-40B4-BE49-F238E27FC236}">
                <a16:creationId xmlns:a16="http://schemas.microsoft.com/office/drawing/2014/main" id="{09D61D94-0548-87B1-FB38-0502D37097DD}"/>
              </a:ext>
            </a:extLst>
          </p:cNvPr>
          <p:cNvSpPr>
            <a:spLocks noGrp="1"/>
          </p:cNvSpPr>
          <p:nvPr>
            <p:ph idx="1"/>
          </p:nvPr>
        </p:nvSpPr>
        <p:spPr>
          <a:xfrm>
            <a:off x="515939" y="2389679"/>
            <a:ext cx="10122564" cy="3311721"/>
          </a:xfrm>
        </p:spPr>
        <p:txBody>
          <a:bodyPr>
            <a:normAutofit/>
          </a:bodyPr>
          <a:lstStyle/>
          <a:p>
            <a:pPr>
              <a:lnSpc>
                <a:spcPct val="120000"/>
              </a:lnSpc>
              <a:spcBef>
                <a:spcPts val="0"/>
              </a:spcBef>
              <a:spcAft>
                <a:spcPts val="1200"/>
              </a:spcAft>
            </a:pPr>
            <a:r>
              <a:rPr lang="en-GB" sz="1600" dirty="0"/>
              <a:t>The material in this culture deck is not “right” or “wrong.” Rather, it is a subjective interpretation of Ecopulz and our company culture in their current state of existence.</a:t>
            </a:r>
          </a:p>
          <a:p>
            <a:pPr marL="0" indent="0">
              <a:lnSpc>
                <a:spcPct val="120000"/>
              </a:lnSpc>
              <a:spcBef>
                <a:spcPts val="0"/>
              </a:spcBef>
              <a:spcAft>
                <a:spcPts val="1200"/>
              </a:spcAft>
              <a:buNone/>
            </a:pPr>
            <a:endParaRPr lang="nl-NL" sz="1600" dirty="0"/>
          </a:p>
          <a:p>
            <a:pPr>
              <a:lnSpc>
                <a:spcPct val="120000"/>
              </a:lnSpc>
              <a:spcBef>
                <a:spcPts val="0"/>
              </a:spcBef>
              <a:spcAft>
                <a:spcPts val="1200"/>
              </a:spcAft>
            </a:pPr>
            <a:r>
              <a:rPr lang="en-GB" sz="1600" dirty="0"/>
              <a:t>Culture is dynamic and ever-changing. This material reflects the current state of things within Ecopulz, as well as our current visions for the future. However, these may change at a later point in time.</a:t>
            </a:r>
            <a:endParaRPr lang="nl-NL" sz="1600" dirty="0"/>
          </a:p>
        </p:txBody>
      </p:sp>
      <p:sp>
        <p:nvSpPr>
          <p:cNvPr id="6" name="Slide Number Placeholder 5">
            <a:extLst>
              <a:ext uri="{FF2B5EF4-FFF2-40B4-BE49-F238E27FC236}">
                <a16:creationId xmlns:a16="http://schemas.microsoft.com/office/drawing/2014/main" id="{4B52950E-007D-9FA4-9148-A522725930BF}"/>
              </a:ext>
            </a:extLst>
          </p:cNvPr>
          <p:cNvSpPr>
            <a:spLocks noGrp="1"/>
          </p:cNvSpPr>
          <p:nvPr>
            <p:ph type="sldNum" sz="quarter" idx="12"/>
          </p:nvPr>
        </p:nvSpPr>
        <p:spPr/>
        <p:txBody>
          <a:bodyPr/>
          <a:lstStyle/>
          <a:p>
            <a:fld id="{EDF082A1-913E-4F50-B761-AF5A627CE1F1}" type="slidenum">
              <a:rPr lang="nl-NL" smtClean="0"/>
              <a:pPr/>
              <a:t>2</a:t>
            </a:fld>
            <a:endParaRPr lang="nl-NL"/>
          </a:p>
        </p:txBody>
      </p:sp>
    </p:spTree>
    <p:extLst>
      <p:ext uri="{BB962C8B-B14F-4D97-AF65-F5344CB8AC3E}">
        <p14:creationId xmlns:p14="http://schemas.microsoft.com/office/powerpoint/2010/main" val="246864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workers in a warehouse&#10;&#10;Description automatically generated">
            <a:extLst>
              <a:ext uri="{FF2B5EF4-FFF2-40B4-BE49-F238E27FC236}">
                <a16:creationId xmlns:a16="http://schemas.microsoft.com/office/drawing/2014/main" id="{5ACE7442-03C8-4152-53FF-F1AEBE64EEA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280490" cy="8180920"/>
          </a:xfrm>
          <a:prstGeom prst="rect">
            <a:avLst/>
          </a:prstGeom>
        </p:spPr>
      </p:pic>
      <p:sp>
        <p:nvSpPr>
          <p:cNvPr id="9" name="Rectangle 8">
            <a:extLst>
              <a:ext uri="{FF2B5EF4-FFF2-40B4-BE49-F238E27FC236}">
                <a16:creationId xmlns:a16="http://schemas.microsoft.com/office/drawing/2014/main" id="{5F92BECA-B3A4-1DB8-3DAD-41D396C42368}"/>
              </a:ext>
            </a:extLst>
          </p:cNvPr>
          <p:cNvSpPr/>
          <p:nvPr/>
        </p:nvSpPr>
        <p:spPr>
          <a:xfrm>
            <a:off x="6423050" y="703121"/>
            <a:ext cx="4663076" cy="4498718"/>
          </a:xfrm>
          <a:prstGeom prst="rect">
            <a:avLst/>
          </a:prstGeom>
          <a:solidFill>
            <a:schemeClr val="tx1">
              <a:lumMod val="95000"/>
              <a:lumOff val="5000"/>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le 3">
            <a:extLst>
              <a:ext uri="{FF2B5EF4-FFF2-40B4-BE49-F238E27FC236}">
                <a16:creationId xmlns:a16="http://schemas.microsoft.com/office/drawing/2014/main" id="{E9B49052-4842-24CE-2624-9D8FE760E99C}"/>
              </a:ext>
            </a:extLst>
          </p:cNvPr>
          <p:cNvSpPr>
            <a:spLocks noGrp="1"/>
          </p:cNvSpPr>
          <p:nvPr>
            <p:ph type="title"/>
          </p:nvPr>
        </p:nvSpPr>
        <p:spPr>
          <a:xfrm>
            <a:off x="6843251" y="877241"/>
            <a:ext cx="3009910" cy="1341438"/>
          </a:xfrm>
        </p:spPr>
        <p:txBody>
          <a:bodyPr/>
          <a:lstStyle/>
          <a:p>
            <a:r>
              <a:rPr lang="nl-NL" sz="3200" dirty="0" err="1"/>
              <a:t>Overview</a:t>
            </a:r>
            <a:endParaRPr lang="nl-NL" dirty="0"/>
          </a:p>
        </p:txBody>
      </p:sp>
      <p:sp>
        <p:nvSpPr>
          <p:cNvPr id="5" name="Content Placeholder 4">
            <a:extLst>
              <a:ext uri="{FF2B5EF4-FFF2-40B4-BE49-F238E27FC236}">
                <a16:creationId xmlns:a16="http://schemas.microsoft.com/office/drawing/2014/main" id="{412036F4-E834-463C-E9D0-B732B57632A1}"/>
              </a:ext>
            </a:extLst>
          </p:cNvPr>
          <p:cNvSpPr>
            <a:spLocks noGrp="1"/>
          </p:cNvSpPr>
          <p:nvPr>
            <p:ph idx="1"/>
          </p:nvPr>
        </p:nvSpPr>
        <p:spPr>
          <a:xfrm>
            <a:off x="6843251" y="2024440"/>
            <a:ext cx="4242875" cy="3177399"/>
          </a:xfrm>
        </p:spPr>
        <p:txBody>
          <a:bodyPr>
            <a:normAutofit/>
          </a:bodyPr>
          <a:lstStyle/>
          <a:p>
            <a:pPr>
              <a:lnSpc>
                <a:spcPct val="120000"/>
              </a:lnSpc>
              <a:spcBef>
                <a:spcPts val="0"/>
              </a:spcBef>
              <a:spcAft>
                <a:spcPts val="1200"/>
              </a:spcAft>
            </a:pPr>
            <a:r>
              <a:rPr lang="nl-NL" sz="1400" dirty="0" err="1"/>
              <a:t>About</a:t>
            </a:r>
            <a:r>
              <a:rPr lang="nl-NL" sz="1400" dirty="0"/>
              <a:t> culture</a:t>
            </a:r>
          </a:p>
          <a:p>
            <a:pPr>
              <a:lnSpc>
                <a:spcPct val="120000"/>
              </a:lnSpc>
              <a:spcBef>
                <a:spcPts val="0"/>
              </a:spcBef>
              <a:spcAft>
                <a:spcPts val="1200"/>
              </a:spcAft>
            </a:pPr>
            <a:r>
              <a:rPr lang="nl-NL" sz="1400" dirty="0" err="1"/>
              <a:t>Our</a:t>
            </a:r>
            <a:r>
              <a:rPr lang="nl-NL" sz="1400" dirty="0"/>
              <a:t> company </a:t>
            </a:r>
            <a:r>
              <a:rPr lang="nl-NL" sz="1400" dirty="0" err="1"/>
              <a:t>history</a:t>
            </a:r>
            <a:endParaRPr lang="nl-NL" sz="1400" dirty="0"/>
          </a:p>
          <a:p>
            <a:pPr>
              <a:lnSpc>
                <a:spcPct val="120000"/>
              </a:lnSpc>
              <a:spcBef>
                <a:spcPts val="0"/>
              </a:spcBef>
              <a:spcAft>
                <a:spcPts val="1200"/>
              </a:spcAft>
            </a:pPr>
            <a:r>
              <a:rPr lang="nl-NL" sz="1400" dirty="0" err="1"/>
              <a:t>Introduction</a:t>
            </a:r>
            <a:r>
              <a:rPr lang="nl-NL" sz="1400" dirty="0"/>
              <a:t> </a:t>
            </a:r>
            <a:r>
              <a:rPr lang="nl-NL" sz="1400" dirty="0" err="1"/>
              <a:t>to</a:t>
            </a:r>
            <a:r>
              <a:rPr lang="nl-NL" sz="1400" dirty="0"/>
              <a:t> Ecopulz</a:t>
            </a:r>
          </a:p>
          <a:p>
            <a:pPr>
              <a:lnSpc>
                <a:spcPct val="120000"/>
              </a:lnSpc>
              <a:spcBef>
                <a:spcPts val="0"/>
              </a:spcBef>
              <a:spcAft>
                <a:spcPts val="1200"/>
              </a:spcAft>
            </a:pPr>
            <a:r>
              <a:rPr lang="nl-NL" sz="1400" dirty="0" err="1"/>
              <a:t>Our</a:t>
            </a:r>
            <a:r>
              <a:rPr lang="nl-NL" sz="1400" dirty="0"/>
              <a:t> </a:t>
            </a:r>
            <a:r>
              <a:rPr lang="nl-NL" sz="1400" dirty="0" err="1"/>
              <a:t>core</a:t>
            </a:r>
            <a:r>
              <a:rPr lang="nl-NL" sz="1400" dirty="0"/>
              <a:t> </a:t>
            </a:r>
            <a:r>
              <a:rPr lang="nl-NL" sz="1400" dirty="0" err="1"/>
              <a:t>values</a:t>
            </a:r>
            <a:endParaRPr lang="nl-NL" sz="1400" dirty="0"/>
          </a:p>
          <a:p>
            <a:pPr>
              <a:lnSpc>
                <a:spcPct val="120000"/>
              </a:lnSpc>
              <a:spcBef>
                <a:spcPts val="0"/>
              </a:spcBef>
              <a:spcAft>
                <a:spcPts val="1200"/>
              </a:spcAft>
            </a:pPr>
            <a:r>
              <a:rPr lang="nl-NL" sz="1400" dirty="0" err="1"/>
              <a:t>What</a:t>
            </a:r>
            <a:r>
              <a:rPr lang="nl-NL" sz="1400" dirty="0"/>
              <a:t> we do</a:t>
            </a:r>
          </a:p>
          <a:p>
            <a:pPr>
              <a:lnSpc>
                <a:spcPct val="120000"/>
              </a:lnSpc>
              <a:spcBef>
                <a:spcPts val="0"/>
              </a:spcBef>
              <a:spcAft>
                <a:spcPts val="1200"/>
              </a:spcAft>
            </a:pPr>
            <a:r>
              <a:rPr lang="nl-NL" sz="1400" dirty="0" err="1"/>
              <a:t>Our</a:t>
            </a:r>
            <a:r>
              <a:rPr lang="nl-NL" sz="1400" dirty="0"/>
              <a:t> </a:t>
            </a:r>
            <a:r>
              <a:rPr lang="nl-NL" sz="1400" dirty="0" err="1"/>
              <a:t>people</a:t>
            </a:r>
            <a:r>
              <a:rPr lang="nl-NL" sz="1400" dirty="0"/>
              <a:t> </a:t>
            </a:r>
            <a:r>
              <a:rPr lang="nl-NL" sz="1400" dirty="0" err="1"/>
              <a:t>and</a:t>
            </a:r>
            <a:r>
              <a:rPr lang="nl-NL" sz="1400" dirty="0"/>
              <a:t> culture</a:t>
            </a:r>
          </a:p>
        </p:txBody>
      </p:sp>
      <p:sp>
        <p:nvSpPr>
          <p:cNvPr id="6" name="Slide Number Placeholder 5">
            <a:extLst>
              <a:ext uri="{FF2B5EF4-FFF2-40B4-BE49-F238E27FC236}">
                <a16:creationId xmlns:a16="http://schemas.microsoft.com/office/drawing/2014/main" id="{2172951A-70C3-7650-7F09-2F733434471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F082A1-913E-4F50-B761-AF5A627CE1F1}" type="slidenum">
              <a:rPr kumimoji="0" lang="nl-NL" sz="1200" b="0" i="0" u="none" strike="noStrike" kern="1200" cap="none" spc="0" normalizeH="0" baseline="0" noProof="0" smtClean="0">
                <a:ln>
                  <a:noFill/>
                </a:ln>
                <a:solidFill>
                  <a:prstClr val="white"/>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white"/>
              </a:solidFill>
              <a:effectLst/>
              <a:uLnTx/>
              <a:uFillTx/>
              <a:latin typeface="Poppins"/>
              <a:ea typeface="+mn-ea"/>
              <a:cs typeface="+mn-cs"/>
            </a:endParaRPr>
          </a:p>
        </p:txBody>
      </p:sp>
    </p:spTree>
    <p:extLst>
      <p:ext uri="{BB962C8B-B14F-4D97-AF65-F5344CB8AC3E}">
        <p14:creationId xmlns:p14="http://schemas.microsoft.com/office/powerpoint/2010/main" val="243502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hard hats&#10;&#10;Description automatically generated">
            <a:extLst>
              <a:ext uri="{FF2B5EF4-FFF2-40B4-BE49-F238E27FC236}">
                <a16:creationId xmlns:a16="http://schemas.microsoft.com/office/drawing/2014/main" id="{906D4564-4E21-B711-B21E-E7E5AB27FDB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433146"/>
            <a:ext cx="12192000" cy="8121970"/>
          </a:xfrm>
          <a:prstGeom prst="rect">
            <a:avLst/>
          </a:prstGeom>
        </p:spPr>
      </p:pic>
      <p:sp>
        <p:nvSpPr>
          <p:cNvPr id="5" name="Rectangle 4">
            <a:extLst>
              <a:ext uri="{FF2B5EF4-FFF2-40B4-BE49-F238E27FC236}">
                <a16:creationId xmlns:a16="http://schemas.microsoft.com/office/drawing/2014/main" id="{B98C20CC-36B7-D918-375C-8502C75DCF77}"/>
              </a:ext>
            </a:extLst>
          </p:cNvPr>
          <p:cNvSpPr/>
          <p:nvPr/>
        </p:nvSpPr>
        <p:spPr>
          <a:xfrm>
            <a:off x="-314632" y="5102941"/>
            <a:ext cx="12604955" cy="2438399"/>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3E562CF5-37C5-145E-0865-6E36A28135DB}"/>
              </a:ext>
            </a:extLst>
          </p:cNvPr>
          <p:cNvSpPr>
            <a:spLocks noGrp="1"/>
          </p:cNvSpPr>
          <p:nvPr>
            <p:ph type="title"/>
          </p:nvPr>
        </p:nvSpPr>
        <p:spPr>
          <a:xfrm>
            <a:off x="781409" y="5380037"/>
            <a:ext cx="4349359" cy="1341438"/>
          </a:xfrm>
        </p:spPr>
        <p:txBody>
          <a:bodyPr>
            <a:normAutofit/>
          </a:bodyPr>
          <a:lstStyle/>
          <a:p>
            <a:r>
              <a:rPr lang="nl-NL" sz="3200" dirty="0" err="1"/>
              <a:t>About</a:t>
            </a:r>
            <a:r>
              <a:rPr lang="nl-NL" sz="3200" dirty="0"/>
              <a:t> culture</a:t>
            </a:r>
          </a:p>
        </p:txBody>
      </p:sp>
      <p:sp>
        <p:nvSpPr>
          <p:cNvPr id="6" name="Slide Number Placeholder 5">
            <a:extLst>
              <a:ext uri="{FF2B5EF4-FFF2-40B4-BE49-F238E27FC236}">
                <a16:creationId xmlns:a16="http://schemas.microsoft.com/office/drawing/2014/main" id="{4B52950E-007D-9FA4-9148-A522725930BF}"/>
              </a:ext>
            </a:extLst>
          </p:cNvPr>
          <p:cNvSpPr>
            <a:spLocks noGrp="1"/>
          </p:cNvSpPr>
          <p:nvPr>
            <p:ph type="sldNum" sz="quarter" idx="12"/>
          </p:nvPr>
        </p:nvSpPr>
        <p:spPr/>
        <p:txBody>
          <a:bodyPr/>
          <a:lstStyle/>
          <a:p>
            <a:fld id="{EDF082A1-913E-4F50-B761-AF5A627CE1F1}" type="slidenum">
              <a:rPr lang="nl-NL" smtClean="0"/>
              <a:pPr/>
              <a:t>4</a:t>
            </a:fld>
            <a:endParaRPr lang="nl-NL"/>
          </a:p>
        </p:txBody>
      </p:sp>
    </p:spTree>
    <p:extLst>
      <p:ext uri="{BB962C8B-B14F-4D97-AF65-F5344CB8AC3E}">
        <p14:creationId xmlns:p14="http://schemas.microsoft.com/office/powerpoint/2010/main" val="4011488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Defining</a:t>
            </a:r>
            <a:r>
              <a:rPr lang="nl-NL" dirty="0"/>
              <a:t> culture</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8981745" cy="4368484"/>
          </a:xfrm>
        </p:spPr>
        <p:txBody>
          <a:bodyPr>
            <a:normAutofit/>
          </a:bodyPr>
          <a:lstStyle/>
          <a:p>
            <a:pPr marL="0" indent="0">
              <a:lnSpc>
                <a:spcPct val="120000"/>
              </a:lnSpc>
              <a:spcBef>
                <a:spcPts val="0"/>
              </a:spcBef>
              <a:spcAft>
                <a:spcPts val="1200"/>
              </a:spcAft>
              <a:buNone/>
            </a:pPr>
            <a:r>
              <a:rPr lang="en-GB" sz="2000" b="1" dirty="0"/>
              <a:t>Culture is:</a:t>
            </a:r>
            <a:endParaRPr lang="en-GB" sz="2000" dirty="0"/>
          </a:p>
          <a:p>
            <a:pPr marL="288000" indent="-288000">
              <a:lnSpc>
                <a:spcPct val="120000"/>
              </a:lnSpc>
              <a:spcBef>
                <a:spcPts val="0"/>
              </a:spcBef>
              <a:spcAft>
                <a:spcPts val="1200"/>
              </a:spcAft>
            </a:pPr>
            <a:r>
              <a:rPr lang="en-GB" sz="2000" dirty="0"/>
              <a:t>Those everyday acts we take for granted as “normal” and often do not pay special attention to.</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A group of people repeating </a:t>
            </a:r>
            <a:r>
              <a:rPr lang="en-GB" sz="2000" dirty="0" err="1"/>
              <a:t>behaviors</a:t>
            </a:r>
            <a:r>
              <a:rPr lang="en-GB" sz="2000" dirty="0"/>
              <a:t>.</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Shared beliefs, practices, norms, customs, traditions, symbols, language and/or values.</a:t>
            </a:r>
            <a:endParaRPr lang="nl-NL" sz="2000"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5</a:t>
            </a:fld>
            <a:endParaRPr lang="nl-NL"/>
          </a:p>
        </p:txBody>
      </p:sp>
    </p:spTree>
    <p:extLst>
      <p:ext uri="{BB962C8B-B14F-4D97-AF65-F5344CB8AC3E}">
        <p14:creationId xmlns:p14="http://schemas.microsoft.com/office/powerpoint/2010/main" val="134282009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What</a:t>
            </a:r>
            <a:r>
              <a:rPr lang="nl-NL" dirty="0"/>
              <a:t> is company culture?</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8" y="1590842"/>
            <a:ext cx="9300922" cy="4368484"/>
          </a:xfrm>
        </p:spPr>
        <p:txBody>
          <a:bodyPr>
            <a:normAutofit/>
          </a:bodyPr>
          <a:lstStyle/>
          <a:p>
            <a:pPr marL="288000" indent="-288000">
              <a:lnSpc>
                <a:spcPct val="120000"/>
              </a:lnSpc>
              <a:spcBef>
                <a:spcPts val="0"/>
              </a:spcBef>
              <a:spcAft>
                <a:spcPts val="1200"/>
              </a:spcAft>
            </a:pPr>
            <a:r>
              <a:rPr lang="en-GB" sz="2000" dirty="0"/>
              <a:t>Company culture refers to the shared values, beliefs, </a:t>
            </a:r>
            <a:r>
              <a:rPr lang="en-GB" sz="2000" dirty="0" err="1"/>
              <a:t>behaviors</a:t>
            </a:r>
            <a:r>
              <a:rPr lang="en-GB" sz="2000" dirty="0"/>
              <a:t>, etc. that characterize a company and shape the way its employees interact, make decisions, and approach their work.</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Company culture influences everything from how people communicate and collaborate to how the company makes strategic decisions and treats its clients.</a:t>
            </a:r>
            <a:endParaRPr lang="nl-NL" sz="2000"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6</a:t>
            </a:fld>
            <a:endParaRPr lang="nl-NL"/>
          </a:p>
        </p:txBody>
      </p:sp>
    </p:spTree>
    <p:extLst>
      <p:ext uri="{BB962C8B-B14F-4D97-AF65-F5344CB8AC3E}">
        <p14:creationId xmlns:p14="http://schemas.microsoft.com/office/powerpoint/2010/main" val="1342510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Why</a:t>
            </a:r>
            <a:r>
              <a:rPr lang="nl-NL" dirty="0"/>
              <a:t> </a:t>
            </a:r>
            <a:r>
              <a:rPr lang="nl-NL" dirty="0" err="1"/>
              <a:t>cultural</a:t>
            </a:r>
            <a:r>
              <a:rPr lang="nl-NL" dirty="0"/>
              <a:t> analysis?</a:t>
            </a:r>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8" y="1590842"/>
            <a:ext cx="9033504" cy="4368484"/>
          </a:xfrm>
        </p:spPr>
        <p:txBody>
          <a:bodyPr>
            <a:normAutofit/>
          </a:bodyPr>
          <a:lstStyle/>
          <a:p>
            <a:pPr marL="288000" indent="-288000">
              <a:lnSpc>
                <a:spcPct val="120000"/>
              </a:lnSpc>
              <a:spcBef>
                <a:spcPts val="0"/>
              </a:spcBef>
              <a:spcAft>
                <a:spcPts val="1200"/>
              </a:spcAft>
            </a:pPr>
            <a:r>
              <a:rPr lang="en-GB" sz="2000" dirty="0"/>
              <a:t>Through cultural analysis, we can clearly define our company culture.</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The company culture exists independently from the cultural analysis. But by becoming aware of what the company culture is, we can get to know ourselves better as a company.</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Through this knowledge, it is easier to develop strategies for growth, as well as attract new clients, partners and employees.</a:t>
            </a:r>
            <a:endParaRPr lang="nl-NL" sz="2000"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7</a:t>
            </a:fld>
            <a:endParaRPr lang="nl-NL"/>
          </a:p>
        </p:txBody>
      </p:sp>
    </p:spTree>
    <p:extLst>
      <p:ext uri="{BB962C8B-B14F-4D97-AF65-F5344CB8AC3E}">
        <p14:creationId xmlns:p14="http://schemas.microsoft.com/office/powerpoint/2010/main" val="1205178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in front of a person&#10;&#10;Description automatically generated">
            <a:extLst>
              <a:ext uri="{FF2B5EF4-FFF2-40B4-BE49-F238E27FC236}">
                <a16:creationId xmlns:a16="http://schemas.microsoft.com/office/drawing/2014/main" id="{BFDDF064-CCB7-3036-81FC-63623DBF74D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634591"/>
            <a:ext cx="12192000" cy="8127181"/>
          </a:xfrm>
          <a:prstGeom prst="rect">
            <a:avLst/>
          </a:prstGeom>
        </p:spPr>
      </p:pic>
      <p:sp>
        <p:nvSpPr>
          <p:cNvPr id="6" name="Slide Number Placeholder 5">
            <a:extLst>
              <a:ext uri="{FF2B5EF4-FFF2-40B4-BE49-F238E27FC236}">
                <a16:creationId xmlns:a16="http://schemas.microsoft.com/office/drawing/2014/main" id="{4B52950E-007D-9FA4-9148-A522725930BF}"/>
              </a:ext>
            </a:extLst>
          </p:cNvPr>
          <p:cNvSpPr>
            <a:spLocks noGrp="1"/>
          </p:cNvSpPr>
          <p:nvPr>
            <p:ph type="sldNum" sz="quarter" idx="12"/>
          </p:nvPr>
        </p:nvSpPr>
        <p:spPr/>
        <p:txBody>
          <a:bodyPr/>
          <a:lstStyle/>
          <a:p>
            <a:fld id="{EDF082A1-913E-4F50-B761-AF5A627CE1F1}" type="slidenum">
              <a:rPr lang="nl-NL" smtClean="0"/>
              <a:pPr/>
              <a:t>8</a:t>
            </a:fld>
            <a:endParaRPr lang="nl-NL"/>
          </a:p>
        </p:txBody>
      </p:sp>
      <p:sp>
        <p:nvSpPr>
          <p:cNvPr id="5" name="Rectangle 4">
            <a:extLst>
              <a:ext uri="{FF2B5EF4-FFF2-40B4-BE49-F238E27FC236}">
                <a16:creationId xmlns:a16="http://schemas.microsoft.com/office/drawing/2014/main" id="{A9BD8FF6-2D10-9A51-75A4-47E343FA4DB7}"/>
              </a:ext>
            </a:extLst>
          </p:cNvPr>
          <p:cNvSpPr/>
          <p:nvPr/>
        </p:nvSpPr>
        <p:spPr>
          <a:xfrm>
            <a:off x="-314632" y="5466736"/>
            <a:ext cx="12604955" cy="2074606"/>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3E562CF5-37C5-145E-0865-6E36A28135DB}"/>
              </a:ext>
            </a:extLst>
          </p:cNvPr>
          <p:cNvSpPr>
            <a:spLocks noGrp="1"/>
          </p:cNvSpPr>
          <p:nvPr>
            <p:ph type="title"/>
          </p:nvPr>
        </p:nvSpPr>
        <p:spPr>
          <a:xfrm>
            <a:off x="948558" y="5553561"/>
            <a:ext cx="6140036" cy="1341438"/>
          </a:xfrm>
        </p:spPr>
        <p:txBody>
          <a:bodyPr>
            <a:normAutofit/>
          </a:bodyPr>
          <a:lstStyle/>
          <a:p>
            <a:r>
              <a:rPr lang="nl-NL" sz="3200" dirty="0" err="1"/>
              <a:t>Our</a:t>
            </a:r>
            <a:r>
              <a:rPr lang="nl-NL" sz="3200" dirty="0"/>
              <a:t> company </a:t>
            </a:r>
            <a:r>
              <a:rPr lang="nl-NL" sz="3200" dirty="0" err="1"/>
              <a:t>history</a:t>
            </a:r>
            <a:endParaRPr lang="nl-NL" sz="3200" dirty="0"/>
          </a:p>
        </p:txBody>
      </p:sp>
    </p:spTree>
    <p:extLst>
      <p:ext uri="{BB962C8B-B14F-4D97-AF65-F5344CB8AC3E}">
        <p14:creationId xmlns:p14="http://schemas.microsoft.com/office/powerpoint/2010/main" val="420119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a:t>Company </a:t>
            </a:r>
            <a:r>
              <a:rPr lang="nl-NL" dirty="0" err="1"/>
              <a:t>history</a:t>
            </a:r>
            <a:br>
              <a:rPr lang="nl-NL" dirty="0"/>
            </a:br>
            <a:r>
              <a:rPr lang="nl-NL" sz="2800" dirty="0"/>
              <a:t>The </a:t>
            </a:r>
            <a:r>
              <a:rPr lang="nl-NL" sz="2800" dirty="0" err="1"/>
              <a:t>origin</a:t>
            </a:r>
            <a:r>
              <a:rPr lang="nl-NL" sz="2800" dirty="0"/>
              <a:t> of 1406</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6" y="1590842"/>
            <a:ext cx="9542464" cy="4368484"/>
          </a:xfrm>
        </p:spPr>
        <p:txBody>
          <a:bodyPr>
            <a:normAutofit/>
          </a:bodyPr>
          <a:lstStyle/>
          <a:p>
            <a:pPr marL="288000" indent="-288000">
              <a:lnSpc>
                <a:spcPct val="120000"/>
              </a:lnSpc>
              <a:spcBef>
                <a:spcPts val="0"/>
              </a:spcBef>
              <a:spcAft>
                <a:spcPts val="1200"/>
              </a:spcAft>
            </a:pPr>
            <a:r>
              <a:rPr lang="en-GB" sz="2000" dirty="0"/>
              <a:t>Over the years, Olaf and Ramon met regularly while working for other companies, and their collaboration was always successful. Olaf increasingly thought about starting his own company, especially when his job at the time no longer felt like the right fit. Given their positive experiences, Olaf and Ramon decided to pursue this idea together.</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nl-NL" sz="2000" dirty="0"/>
              <a:t>As a </a:t>
            </a:r>
            <a:r>
              <a:rPr lang="nl-NL" sz="2000" dirty="0" err="1"/>
              <a:t>result</a:t>
            </a:r>
            <a:r>
              <a:rPr lang="nl-NL" sz="2000" dirty="0"/>
              <a:t>, </a:t>
            </a:r>
            <a:r>
              <a:rPr lang="nl-NL" sz="2000" b="1" dirty="0"/>
              <a:t>Ecopulz was </a:t>
            </a:r>
            <a:r>
              <a:rPr lang="nl-NL" sz="2000" b="1" dirty="0" err="1"/>
              <a:t>founded</a:t>
            </a:r>
            <a:r>
              <a:rPr lang="nl-NL" sz="2000" b="1" dirty="0"/>
              <a:t> in 2019 </a:t>
            </a:r>
            <a:r>
              <a:rPr lang="nl-NL" sz="2000" dirty="0" err="1"/>
              <a:t>by</a:t>
            </a:r>
            <a:r>
              <a:rPr lang="nl-NL" sz="2000" dirty="0"/>
              <a:t> Olaf </a:t>
            </a:r>
            <a:r>
              <a:rPr lang="nl-NL" sz="2000" dirty="0" err="1"/>
              <a:t>and</a:t>
            </a:r>
            <a:r>
              <a:rPr lang="nl-NL" sz="2000" dirty="0"/>
              <a:t> Ramon </a:t>
            </a:r>
            <a:r>
              <a:rPr lang="nl-NL" sz="2000" b="1" dirty="0" err="1"/>
              <a:t>under</a:t>
            </a:r>
            <a:r>
              <a:rPr lang="nl-NL" sz="2000" b="1" dirty="0"/>
              <a:t> </a:t>
            </a:r>
            <a:r>
              <a:rPr lang="nl-NL" sz="2000" b="1" dirty="0" err="1"/>
              <a:t>the</a:t>
            </a:r>
            <a:r>
              <a:rPr lang="nl-NL" sz="2000" b="1" dirty="0"/>
              <a:t> name 1406.</a:t>
            </a:r>
          </a:p>
          <a:p>
            <a:pPr marL="0" indent="0">
              <a:lnSpc>
                <a:spcPct val="120000"/>
              </a:lnSpc>
              <a:spcBef>
                <a:spcPts val="0"/>
              </a:spcBef>
              <a:spcAft>
                <a:spcPts val="1200"/>
              </a:spcAft>
              <a:buNone/>
            </a:pPr>
            <a:endParaRPr lang="nl-NL" sz="2000" dirty="0"/>
          </a:p>
          <a:p>
            <a:pPr marL="288000" indent="-288000">
              <a:lnSpc>
                <a:spcPct val="120000"/>
              </a:lnSpc>
              <a:spcBef>
                <a:spcPts val="0"/>
              </a:spcBef>
              <a:spcAft>
                <a:spcPts val="1200"/>
              </a:spcAft>
            </a:pPr>
            <a:r>
              <a:rPr lang="nl-NL" sz="2000" dirty="0"/>
              <a:t>In 2023, Niels </a:t>
            </a:r>
            <a:r>
              <a:rPr lang="nl-NL" sz="2000" dirty="0" err="1"/>
              <a:t>became</a:t>
            </a:r>
            <a:r>
              <a:rPr lang="nl-NL" sz="2000" dirty="0"/>
              <a:t> co-</a:t>
            </a:r>
            <a:r>
              <a:rPr lang="nl-NL" sz="2000" dirty="0" err="1"/>
              <a:t>owner</a:t>
            </a:r>
            <a:r>
              <a:rPr lang="nl-NL" sz="2000" dirty="0"/>
              <a:t> of 1406.</a:t>
            </a:r>
            <a:endParaRPr lang="en-GB" sz="2000"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9</a:t>
            </a:fld>
            <a:endParaRPr lang="nl-NL"/>
          </a:p>
        </p:txBody>
      </p:sp>
    </p:spTree>
    <p:extLst>
      <p:ext uri="{BB962C8B-B14F-4D97-AF65-F5344CB8AC3E}">
        <p14:creationId xmlns:p14="http://schemas.microsoft.com/office/powerpoint/2010/main" val="512832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a:t>Company </a:t>
            </a:r>
            <a:r>
              <a:rPr lang="nl-NL" dirty="0" err="1"/>
              <a:t>history</a:t>
            </a:r>
            <a:br>
              <a:rPr lang="nl-NL" dirty="0"/>
            </a:br>
            <a:r>
              <a:rPr lang="nl-NL" sz="2800" dirty="0" err="1"/>
              <a:t>Sports</a:t>
            </a:r>
            <a:r>
              <a:rPr lang="nl-NL" sz="2800" dirty="0"/>
              <a:t> </a:t>
            </a:r>
            <a:r>
              <a:rPr lang="nl-NL" sz="2800" dirty="0" err="1"/>
              <a:t>mentality</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5" y="1590842"/>
            <a:ext cx="9945587" cy="4368484"/>
          </a:xfrm>
        </p:spPr>
        <p:txBody>
          <a:bodyPr>
            <a:normAutofit/>
          </a:bodyPr>
          <a:lstStyle/>
          <a:p>
            <a:pPr marL="288000" indent="-288000">
              <a:lnSpc>
                <a:spcPct val="120000"/>
              </a:lnSpc>
              <a:spcBef>
                <a:spcPts val="0"/>
              </a:spcBef>
              <a:spcAft>
                <a:spcPts val="1200"/>
              </a:spcAft>
            </a:pPr>
            <a:r>
              <a:rPr lang="nl-NL" sz="2000" b="1" dirty="0"/>
              <a:t>The name 1406 </a:t>
            </a:r>
            <a:r>
              <a:rPr lang="nl-NL" sz="2000" b="1" dirty="0" err="1"/>
              <a:t>originates</a:t>
            </a:r>
            <a:r>
              <a:rPr lang="nl-NL" sz="2000" b="1" dirty="0"/>
              <a:t> </a:t>
            </a:r>
            <a:r>
              <a:rPr lang="nl-NL" sz="2000" b="1" dirty="0" err="1"/>
              <a:t>from</a:t>
            </a:r>
            <a:r>
              <a:rPr lang="nl-NL" sz="2000" b="1" dirty="0"/>
              <a:t> </a:t>
            </a:r>
            <a:r>
              <a:rPr lang="nl-NL" sz="2000" b="1" dirty="0" err="1"/>
              <a:t>triathlon</a:t>
            </a:r>
            <a:r>
              <a:rPr lang="nl-NL" sz="2000" dirty="0"/>
              <a:t>. Both Olaf </a:t>
            </a:r>
            <a:r>
              <a:rPr lang="nl-NL" sz="2000" dirty="0" err="1"/>
              <a:t>and</a:t>
            </a:r>
            <a:r>
              <a:rPr lang="nl-NL" sz="2000" dirty="0"/>
              <a:t> Ramon are </a:t>
            </a:r>
            <a:r>
              <a:rPr lang="nl-NL" sz="2000" dirty="0" err="1"/>
              <a:t>passionate</a:t>
            </a:r>
            <a:r>
              <a:rPr lang="nl-NL" sz="2000" dirty="0"/>
              <a:t> </a:t>
            </a:r>
            <a:r>
              <a:rPr lang="nl-NL" sz="2000" dirty="0" err="1"/>
              <a:t>about</a:t>
            </a:r>
            <a:r>
              <a:rPr lang="nl-NL" sz="2000" dirty="0"/>
              <a:t> </a:t>
            </a:r>
            <a:r>
              <a:rPr lang="nl-NL" sz="2000" dirty="0" err="1"/>
              <a:t>sports</a:t>
            </a:r>
            <a:r>
              <a:rPr lang="nl-NL" sz="2000" dirty="0"/>
              <a:t> </a:t>
            </a:r>
            <a:r>
              <a:rPr lang="nl-NL" sz="2000" dirty="0" err="1"/>
              <a:t>and</a:t>
            </a:r>
            <a:r>
              <a:rPr lang="nl-NL" sz="2000" dirty="0"/>
              <a:t> </a:t>
            </a:r>
            <a:r>
              <a:rPr lang="nl-NL" sz="2000" dirty="0" err="1"/>
              <a:t>decided</a:t>
            </a:r>
            <a:r>
              <a:rPr lang="nl-NL" sz="2000" dirty="0"/>
              <a:t> </a:t>
            </a:r>
            <a:r>
              <a:rPr lang="nl-NL" sz="2000" dirty="0" err="1"/>
              <a:t>to</a:t>
            </a:r>
            <a:r>
              <a:rPr lang="nl-NL" sz="2000" dirty="0"/>
              <a:t> name </a:t>
            </a:r>
            <a:r>
              <a:rPr lang="nl-NL" sz="2000" dirty="0" err="1"/>
              <a:t>their</a:t>
            </a:r>
            <a:r>
              <a:rPr lang="nl-NL" sz="2000" dirty="0"/>
              <a:t> company </a:t>
            </a:r>
            <a:r>
              <a:rPr lang="nl-NL" sz="2000" dirty="0" err="1"/>
              <a:t>after</a:t>
            </a:r>
            <a:r>
              <a:rPr lang="nl-NL" sz="2000" dirty="0"/>
              <a:t> </a:t>
            </a:r>
            <a:r>
              <a:rPr lang="nl-NL" sz="2000" dirty="0" err="1"/>
              <a:t>the</a:t>
            </a:r>
            <a:r>
              <a:rPr lang="nl-NL" sz="2000" dirty="0"/>
              <a:t> </a:t>
            </a:r>
            <a:r>
              <a:rPr lang="nl-NL" sz="2000" dirty="0" err="1"/>
              <a:t>total</a:t>
            </a:r>
            <a:r>
              <a:rPr lang="nl-NL" sz="2000" dirty="0"/>
              <a:t> </a:t>
            </a:r>
            <a:r>
              <a:rPr lang="nl-NL" sz="2000" dirty="0" err="1"/>
              <a:t>distance</a:t>
            </a:r>
            <a:r>
              <a:rPr lang="nl-NL" sz="2000" dirty="0"/>
              <a:t> of </a:t>
            </a:r>
            <a:r>
              <a:rPr lang="nl-NL" sz="2000" dirty="0" err="1"/>
              <a:t>the</a:t>
            </a:r>
            <a:r>
              <a:rPr lang="nl-NL" sz="2000" dirty="0"/>
              <a:t> </a:t>
            </a:r>
            <a:r>
              <a:rPr lang="nl-NL" sz="2000" dirty="0" err="1"/>
              <a:t>longest</a:t>
            </a:r>
            <a:r>
              <a:rPr lang="nl-NL" sz="2000" dirty="0"/>
              <a:t> </a:t>
            </a:r>
            <a:r>
              <a:rPr lang="nl-NL" sz="2000" dirty="0" err="1"/>
              <a:t>triathlon</a:t>
            </a:r>
            <a:r>
              <a:rPr lang="nl-NL" sz="2000" dirty="0"/>
              <a:t>, </a:t>
            </a:r>
            <a:r>
              <a:rPr lang="nl-NL" sz="2000" dirty="0" err="1"/>
              <a:t>which</a:t>
            </a:r>
            <a:r>
              <a:rPr lang="nl-NL" sz="2000" dirty="0"/>
              <a:t> is 140.6 </a:t>
            </a:r>
            <a:r>
              <a:rPr lang="nl-NL" sz="2000" dirty="0" err="1"/>
              <a:t>miles</a:t>
            </a:r>
            <a:r>
              <a:rPr lang="nl-NL" sz="2000" dirty="0"/>
              <a:t>.</a:t>
            </a:r>
          </a:p>
          <a:p>
            <a:pPr marL="0" indent="0">
              <a:lnSpc>
                <a:spcPct val="120000"/>
              </a:lnSpc>
              <a:spcBef>
                <a:spcPts val="0"/>
              </a:spcBef>
              <a:spcAft>
                <a:spcPts val="1200"/>
              </a:spcAft>
              <a:buNone/>
            </a:pPr>
            <a:endParaRPr lang="nl-NL" sz="2000" dirty="0"/>
          </a:p>
          <a:p>
            <a:pPr marL="288000" indent="-288000">
              <a:lnSpc>
                <a:spcPct val="120000"/>
              </a:lnSpc>
              <a:spcBef>
                <a:spcPts val="0"/>
              </a:spcBef>
              <a:spcAft>
                <a:spcPts val="1200"/>
              </a:spcAft>
            </a:pPr>
            <a:r>
              <a:rPr lang="nl-NL" sz="2000" dirty="0" err="1"/>
              <a:t>While</a:t>
            </a:r>
            <a:r>
              <a:rPr lang="nl-NL" sz="2000" dirty="0"/>
              <a:t> most </a:t>
            </a:r>
            <a:r>
              <a:rPr lang="nl-NL" sz="2000" dirty="0" err="1"/>
              <a:t>current</a:t>
            </a:r>
            <a:r>
              <a:rPr lang="nl-NL" sz="2000" dirty="0"/>
              <a:t> Ecopulz employees have never </a:t>
            </a:r>
            <a:r>
              <a:rPr lang="nl-NL" sz="2000" dirty="0" err="1"/>
              <a:t>participated</a:t>
            </a:r>
            <a:r>
              <a:rPr lang="nl-NL" sz="2000" dirty="0"/>
              <a:t> in a </a:t>
            </a:r>
            <a:r>
              <a:rPr lang="nl-NL" sz="2000" dirty="0" err="1"/>
              <a:t>triathlon</a:t>
            </a:r>
            <a:r>
              <a:rPr lang="nl-NL" sz="2000" dirty="0"/>
              <a:t>, </a:t>
            </a:r>
            <a:r>
              <a:rPr lang="nl-NL" sz="2000" dirty="0" err="1"/>
              <a:t>the</a:t>
            </a:r>
            <a:r>
              <a:rPr lang="nl-NL" sz="2000" dirty="0"/>
              <a:t> company culture is </a:t>
            </a:r>
            <a:r>
              <a:rPr lang="nl-NL" sz="2000" dirty="0" err="1"/>
              <a:t>originally</a:t>
            </a:r>
            <a:r>
              <a:rPr lang="nl-NL" sz="2000" dirty="0"/>
              <a:t> </a:t>
            </a:r>
            <a:r>
              <a:rPr lang="nl-NL" sz="2000" b="1" dirty="0" err="1"/>
              <a:t>rooted</a:t>
            </a:r>
            <a:r>
              <a:rPr lang="nl-NL" sz="2000" b="1" dirty="0"/>
              <a:t> in a </a:t>
            </a:r>
            <a:r>
              <a:rPr lang="nl-NL" sz="2000" b="1" dirty="0" err="1"/>
              <a:t>sports</a:t>
            </a:r>
            <a:r>
              <a:rPr lang="nl-NL" sz="2000" b="1" dirty="0"/>
              <a:t> </a:t>
            </a:r>
            <a:r>
              <a:rPr lang="nl-NL" sz="2000" b="1" dirty="0" err="1"/>
              <a:t>mentality</a:t>
            </a:r>
            <a:r>
              <a:rPr lang="nl-NL" sz="2000" dirty="0"/>
              <a:t>.</a:t>
            </a:r>
          </a:p>
          <a:p>
            <a:pPr marL="0" indent="0">
              <a:lnSpc>
                <a:spcPct val="120000"/>
              </a:lnSpc>
              <a:spcBef>
                <a:spcPts val="0"/>
              </a:spcBef>
              <a:spcAft>
                <a:spcPts val="1200"/>
              </a:spcAft>
              <a:buNone/>
            </a:pPr>
            <a:endParaRPr lang="nl-NL" sz="2000" dirty="0"/>
          </a:p>
          <a:p>
            <a:pPr marL="288000" indent="-288000">
              <a:lnSpc>
                <a:spcPct val="120000"/>
              </a:lnSpc>
              <a:spcBef>
                <a:spcPts val="0"/>
              </a:spcBef>
              <a:spcAft>
                <a:spcPts val="1200"/>
              </a:spcAft>
            </a:pPr>
            <a:r>
              <a:rPr lang="nl-NL" sz="2000" dirty="0" err="1"/>
              <a:t>This</a:t>
            </a:r>
            <a:r>
              <a:rPr lang="nl-NL" sz="2000" dirty="0"/>
              <a:t> </a:t>
            </a:r>
            <a:r>
              <a:rPr lang="nl-NL" sz="2000" dirty="0" err="1"/>
              <a:t>sports</a:t>
            </a:r>
            <a:r>
              <a:rPr lang="nl-NL" sz="2000" dirty="0"/>
              <a:t> </a:t>
            </a:r>
            <a:r>
              <a:rPr lang="nl-NL" sz="2000" dirty="0" err="1"/>
              <a:t>mentality</a:t>
            </a:r>
            <a:r>
              <a:rPr lang="nl-NL" sz="2000" dirty="0"/>
              <a:t> </a:t>
            </a:r>
            <a:r>
              <a:rPr lang="nl-NL" sz="2000" dirty="0" err="1"/>
              <a:t>entails</a:t>
            </a:r>
            <a:r>
              <a:rPr lang="nl-NL" sz="2000" dirty="0"/>
              <a:t> 1) a </a:t>
            </a:r>
            <a:r>
              <a:rPr lang="nl-NL" sz="2000" dirty="0" err="1"/>
              <a:t>passion</a:t>
            </a:r>
            <a:r>
              <a:rPr lang="nl-NL" sz="2000" dirty="0"/>
              <a:t> </a:t>
            </a:r>
            <a:r>
              <a:rPr lang="nl-NL" sz="2000" dirty="0" err="1"/>
              <a:t>for</a:t>
            </a:r>
            <a:r>
              <a:rPr lang="nl-NL" sz="2000" dirty="0"/>
              <a:t> </a:t>
            </a:r>
            <a:r>
              <a:rPr lang="nl-NL" sz="2000" b="1" dirty="0" err="1"/>
              <a:t>reaching</a:t>
            </a:r>
            <a:r>
              <a:rPr lang="nl-NL" sz="2000" b="1" dirty="0"/>
              <a:t> goals</a:t>
            </a:r>
            <a:r>
              <a:rPr lang="nl-NL" sz="2000" dirty="0"/>
              <a:t>, 2) </a:t>
            </a:r>
            <a:r>
              <a:rPr lang="nl-NL" sz="2000" b="1" dirty="0"/>
              <a:t>discipline, </a:t>
            </a:r>
            <a:r>
              <a:rPr lang="nl-NL" sz="2000" dirty="0" err="1"/>
              <a:t>and</a:t>
            </a:r>
            <a:r>
              <a:rPr lang="nl-NL" sz="2000" b="1" dirty="0"/>
              <a:t> </a:t>
            </a:r>
            <a:r>
              <a:rPr lang="nl-NL" sz="2000" dirty="0"/>
              <a:t>3) </a:t>
            </a:r>
            <a:r>
              <a:rPr lang="nl-NL" sz="2000" dirty="0" err="1"/>
              <a:t>the</a:t>
            </a:r>
            <a:r>
              <a:rPr lang="nl-NL" sz="2000" dirty="0"/>
              <a:t> </a:t>
            </a:r>
            <a:r>
              <a:rPr lang="nl-NL" sz="2000" dirty="0" err="1"/>
              <a:t>ability</a:t>
            </a:r>
            <a:r>
              <a:rPr lang="nl-NL" sz="2000" dirty="0"/>
              <a:t> </a:t>
            </a:r>
            <a:r>
              <a:rPr lang="nl-NL" sz="2000" dirty="0" err="1"/>
              <a:t>to</a:t>
            </a:r>
            <a:r>
              <a:rPr lang="nl-NL" sz="2000" dirty="0"/>
              <a:t> </a:t>
            </a:r>
            <a:r>
              <a:rPr lang="nl-NL" sz="2000" b="1" dirty="0"/>
              <a:t>turn </a:t>
            </a:r>
            <a:r>
              <a:rPr lang="nl-NL" sz="2000" b="1" dirty="0" err="1"/>
              <a:t>setbacks</a:t>
            </a:r>
            <a:r>
              <a:rPr lang="nl-NL" sz="2000" b="1" dirty="0"/>
              <a:t> </a:t>
            </a:r>
            <a:r>
              <a:rPr lang="nl-NL" sz="2000" b="1" dirty="0" err="1"/>
              <a:t>into</a:t>
            </a:r>
            <a:r>
              <a:rPr lang="nl-NL" sz="2000" b="1" dirty="0"/>
              <a:t> </a:t>
            </a:r>
            <a:r>
              <a:rPr lang="nl-NL" sz="2000" b="1" dirty="0" err="1"/>
              <a:t>something</a:t>
            </a:r>
            <a:r>
              <a:rPr lang="nl-NL" sz="2000" b="1" dirty="0"/>
              <a:t> </a:t>
            </a:r>
            <a:r>
              <a:rPr lang="nl-NL" sz="2000" b="1" dirty="0" err="1"/>
              <a:t>positive</a:t>
            </a:r>
            <a:r>
              <a:rPr lang="nl-NL" sz="2000" dirty="0"/>
              <a:t>.</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10</a:t>
            </a:fld>
            <a:endParaRPr lang="nl-NL"/>
          </a:p>
        </p:txBody>
      </p:sp>
    </p:spTree>
    <p:extLst>
      <p:ext uri="{BB962C8B-B14F-4D97-AF65-F5344CB8AC3E}">
        <p14:creationId xmlns:p14="http://schemas.microsoft.com/office/powerpoint/2010/main" val="3712081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a:xfrm>
            <a:off x="515939" y="1"/>
            <a:ext cx="9119674" cy="1341438"/>
          </a:xfrm>
        </p:spPr>
        <p:txBody>
          <a:bodyPr>
            <a:normAutofit/>
          </a:bodyPr>
          <a:lstStyle/>
          <a:p>
            <a:r>
              <a:rPr lang="nl-NL" sz="4000" dirty="0"/>
              <a:t>Company </a:t>
            </a:r>
            <a:r>
              <a:rPr lang="nl-NL" sz="4000" dirty="0" err="1"/>
              <a:t>history</a:t>
            </a:r>
            <a:br>
              <a:rPr lang="nl-NL" sz="4000" dirty="0"/>
            </a:br>
            <a:r>
              <a:rPr lang="nl-NL" sz="2800" dirty="0" err="1"/>
              <a:t>From</a:t>
            </a:r>
            <a:r>
              <a:rPr lang="nl-NL" sz="2800" dirty="0"/>
              <a:t> 1406 </a:t>
            </a:r>
            <a:r>
              <a:rPr lang="nl-NL" sz="2800" dirty="0" err="1"/>
              <a:t>to</a:t>
            </a:r>
            <a:r>
              <a:rPr lang="nl-NL" sz="2800" dirty="0"/>
              <a:t> Ecopulz</a:t>
            </a:r>
            <a:endParaRPr lang="nl-NL" sz="4000" dirty="0"/>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1"/>
            <a:ext cx="9119676" cy="5016435"/>
          </a:xfrm>
        </p:spPr>
        <p:txBody>
          <a:bodyPr>
            <a:normAutofit/>
          </a:bodyPr>
          <a:lstStyle/>
          <a:p>
            <a:pPr marL="288000" indent="-288000">
              <a:lnSpc>
                <a:spcPct val="120000"/>
              </a:lnSpc>
              <a:spcBef>
                <a:spcPts val="0"/>
              </a:spcBef>
              <a:spcAft>
                <a:spcPts val="1200"/>
              </a:spcAft>
            </a:pPr>
            <a:r>
              <a:rPr lang="en-GB" sz="2000" dirty="0"/>
              <a:t>Since 2023, </a:t>
            </a:r>
            <a:r>
              <a:rPr lang="en-GB" sz="2000" b="1" dirty="0"/>
              <a:t>our company has adopted a</a:t>
            </a:r>
            <a:r>
              <a:rPr lang="en-GB" sz="2000" dirty="0"/>
              <a:t> </a:t>
            </a:r>
            <a:r>
              <a:rPr lang="en-GB" sz="2000" b="1" dirty="0"/>
              <a:t>new brand name and identity</a:t>
            </a:r>
            <a:r>
              <a:rPr lang="en-GB" sz="2000" dirty="0"/>
              <a:t>, as well as </a:t>
            </a:r>
            <a:r>
              <a:rPr lang="en-GB" sz="2000" b="1" dirty="0"/>
              <a:t>developed an entirely new vision of our role in the world</a:t>
            </a:r>
            <a:r>
              <a:rPr lang="en-GB" sz="2000" dirty="0"/>
              <a:t>. This transformation represented a shift in our identity, values and goals.</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The transition from 1406 to Ecopulz marks an important turning point in our company’s journey. </a:t>
            </a:r>
            <a:r>
              <a:rPr lang="en-GB" sz="2000" b="1" dirty="0"/>
              <a:t>The new name reflects a renewed commitment to sustainability </a:t>
            </a:r>
            <a:r>
              <a:rPr lang="en-GB" sz="2000" dirty="0"/>
              <a:t>and</a:t>
            </a:r>
            <a:r>
              <a:rPr lang="en-GB" sz="2000" b="1" dirty="0"/>
              <a:t> a desire to make a positive impact</a:t>
            </a:r>
            <a:r>
              <a:rPr lang="en-GB" sz="2000" dirty="0"/>
              <a:t>. It is a name that not only </a:t>
            </a:r>
            <a:r>
              <a:rPr lang="en-GB" sz="2000" dirty="0" err="1"/>
              <a:t>honors</a:t>
            </a:r>
            <a:r>
              <a:rPr lang="en-GB" sz="2000" dirty="0"/>
              <a:t> our past but also anchors our future in advancing sustainability.</a:t>
            </a:r>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11</a:t>
            </a:fld>
            <a:endParaRPr lang="nl-NL"/>
          </a:p>
        </p:txBody>
      </p:sp>
    </p:spTree>
    <p:extLst>
      <p:ext uri="{BB962C8B-B14F-4D97-AF65-F5344CB8AC3E}">
        <p14:creationId xmlns:p14="http://schemas.microsoft.com/office/powerpoint/2010/main" val="1534148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a:xfrm>
            <a:off x="515939" y="1"/>
            <a:ext cx="9119674" cy="1341438"/>
          </a:xfrm>
        </p:spPr>
        <p:txBody>
          <a:bodyPr>
            <a:normAutofit/>
          </a:bodyPr>
          <a:lstStyle/>
          <a:p>
            <a:r>
              <a:rPr lang="nl-NL" sz="4000" dirty="0"/>
              <a:t>Company </a:t>
            </a:r>
            <a:r>
              <a:rPr lang="nl-NL" sz="4000" dirty="0" err="1"/>
              <a:t>history</a:t>
            </a:r>
            <a:br>
              <a:rPr lang="nl-NL" sz="4000" dirty="0"/>
            </a:br>
            <a:r>
              <a:rPr lang="nl-NL" sz="2800" dirty="0"/>
              <a:t>A new mission</a:t>
            </a:r>
            <a:endParaRPr lang="nl-NL" sz="4000" dirty="0"/>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1"/>
            <a:ext cx="9276992" cy="5016435"/>
          </a:xfrm>
        </p:spPr>
        <p:txBody>
          <a:bodyPr>
            <a:normAutofit/>
          </a:bodyPr>
          <a:lstStyle/>
          <a:p>
            <a:pPr marL="288000" indent="-288000">
              <a:lnSpc>
                <a:spcPct val="120000"/>
              </a:lnSpc>
              <a:spcBef>
                <a:spcPts val="0"/>
              </a:spcBef>
              <a:spcAft>
                <a:spcPts val="1200"/>
              </a:spcAft>
            </a:pPr>
            <a:r>
              <a:rPr lang="en-GB" sz="2000" dirty="0"/>
              <a:t>At Ecopulz, we have chosen to capture our mission in the powerful tagline: </a:t>
            </a:r>
            <a:r>
              <a:rPr lang="en-GB" sz="2000" b="1" i="1" dirty="0"/>
              <a:t>Enablers of Sustainability</a:t>
            </a:r>
            <a:r>
              <a:rPr lang="en-GB" sz="2000" b="1" dirty="0"/>
              <a:t>. </a:t>
            </a:r>
            <a:r>
              <a:rPr lang="en-GB" sz="2000" dirty="0"/>
              <a:t>This tagline is more than just a slogan – it is a promise to ourselves and to the world. It expresses what we do, what we stand for, and why we work diligently every day.</a:t>
            </a:r>
          </a:p>
          <a:p>
            <a:pPr marL="0" indent="0">
              <a:lnSpc>
                <a:spcPct val="120000"/>
              </a:lnSpc>
              <a:spcBef>
                <a:spcPts val="0"/>
              </a:spcBef>
              <a:spcAft>
                <a:spcPts val="1200"/>
              </a:spcAft>
              <a:buNone/>
            </a:pPr>
            <a:endParaRPr lang="en-GB" sz="2000" dirty="0"/>
          </a:p>
          <a:p>
            <a:pPr marL="288000" indent="-288000">
              <a:lnSpc>
                <a:spcPct val="120000"/>
              </a:lnSpc>
              <a:spcBef>
                <a:spcPts val="0"/>
              </a:spcBef>
              <a:spcAft>
                <a:spcPts val="1200"/>
              </a:spcAft>
            </a:pPr>
            <a:r>
              <a:rPr lang="en-GB" sz="2000" dirty="0"/>
              <a:t>This new identity and mission are the pillars on which we are building our future at Ecopulz. They are the foundation for our </a:t>
            </a:r>
            <a:r>
              <a:rPr lang="en-GB" sz="2000" b="1" i="1" dirty="0"/>
              <a:t>Enabler's Mindset, </a:t>
            </a:r>
            <a:r>
              <a:rPr lang="en-GB" sz="2000" dirty="0"/>
              <a:t>a philosophy that drives our employees and sets us apart as an organization.</a:t>
            </a:r>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12</a:t>
            </a:fld>
            <a:endParaRPr lang="nl-NL"/>
          </a:p>
        </p:txBody>
      </p:sp>
    </p:spTree>
    <p:extLst>
      <p:ext uri="{BB962C8B-B14F-4D97-AF65-F5344CB8AC3E}">
        <p14:creationId xmlns:p14="http://schemas.microsoft.com/office/powerpoint/2010/main" val="2640944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men in hard hats&#10;&#10;Description automatically generated">
            <a:extLst>
              <a:ext uri="{FF2B5EF4-FFF2-40B4-BE49-F238E27FC236}">
                <a16:creationId xmlns:a16="http://schemas.microsoft.com/office/drawing/2014/main" id="{FC3F42B4-16C3-81CE-A318-E0CBC177FD4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25" y="-16791"/>
            <a:ext cx="12182175" cy="8115425"/>
          </a:xfrm>
          <a:prstGeom prst="rect">
            <a:avLst/>
          </a:prstGeom>
        </p:spPr>
      </p:pic>
      <p:sp>
        <p:nvSpPr>
          <p:cNvPr id="5" name="Rectangle 4">
            <a:extLst>
              <a:ext uri="{FF2B5EF4-FFF2-40B4-BE49-F238E27FC236}">
                <a16:creationId xmlns:a16="http://schemas.microsoft.com/office/drawing/2014/main" id="{F744CC9C-98EF-E866-467A-89F0568934EB}"/>
              </a:ext>
            </a:extLst>
          </p:cNvPr>
          <p:cNvSpPr/>
          <p:nvPr/>
        </p:nvSpPr>
        <p:spPr>
          <a:xfrm>
            <a:off x="-412955" y="-16791"/>
            <a:ext cx="12604955" cy="8189851"/>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4" name="Title 3">
            <a:extLst>
              <a:ext uri="{FF2B5EF4-FFF2-40B4-BE49-F238E27FC236}">
                <a16:creationId xmlns:a16="http://schemas.microsoft.com/office/drawing/2014/main" id="{E9B49052-4842-24CE-2624-9D8FE760E99C}"/>
              </a:ext>
            </a:extLst>
          </p:cNvPr>
          <p:cNvSpPr>
            <a:spLocks noGrp="1"/>
          </p:cNvSpPr>
          <p:nvPr>
            <p:ph type="title"/>
          </p:nvPr>
        </p:nvSpPr>
        <p:spPr>
          <a:xfrm>
            <a:off x="7613449" y="-206479"/>
            <a:ext cx="7653277" cy="1341438"/>
          </a:xfrm>
        </p:spPr>
        <p:txBody>
          <a:bodyPr>
            <a:normAutofit/>
          </a:bodyPr>
          <a:lstStyle/>
          <a:p>
            <a:r>
              <a:rPr lang="nl-NL" sz="3200" dirty="0" err="1"/>
              <a:t>Introduction</a:t>
            </a:r>
            <a:r>
              <a:rPr lang="nl-NL" sz="3200" dirty="0"/>
              <a:t> </a:t>
            </a:r>
            <a:r>
              <a:rPr lang="nl-NL" sz="3200" dirty="0" err="1"/>
              <a:t>to</a:t>
            </a:r>
            <a:r>
              <a:rPr lang="nl-NL" sz="3200" dirty="0"/>
              <a:t> Ecopulz</a:t>
            </a:r>
          </a:p>
        </p:txBody>
      </p:sp>
      <p:sp>
        <p:nvSpPr>
          <p:cNvPr id="6" name="Slide Number Placeholder 5">
            <a:extLst>
              <a:ext uri="{FF2B5EF4-FFF2-40B4-BE49-F238E27FC236}">
                <a16:creationId xmlns:a16="http://schemas.microsoft.com/office/drawing/2014/main" id="{2172951A-70C3-7650-7F09-2F7334344718}"/>
              </a:ext>
            </a:extLst>
          </p:cNvPr>
          <p:cNvSpPr>
            <a:spLocks noGrp="1"/>
          </p:cNvSpPr>
          <p:nvPr>
            <p:ph type="sldNum" sz="quarter" idx="12"/>
          </p:nvPr>
        </p:nvSpPr>
        <p:spPr/>
        <p:txBody>
          <a:bodyPr/>
          <a:lstStyle/>
          <a:p>
            <a:fld id="{EDF082A1-913E-4F50-B761-AF5A627CE1F1}" type="slidenum">
              <a:rPr lang="nl-NL" smtClean="0"/>
              <a:pPr/>
              <a:t>13</a:t>
            </a:fld>
            <a:endParaRPr lang="nl-NL"/>
          </a:p>
        </p:txBody>
      </p:sp>
    </p:spTree>
    <p:extLst>
      <p:ext uri="{BB962C8B-B14F-4D97-AF65-F5344CB8AC3E}">
        <p14:creationId xmlns:p14="http://schemas.microsoft.com/office/powerpoint/2010/main" val="2539992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a:t>The </a:t>
            </a:r>
            <a:r>
              <a:rPr lang="nl-NL" dirty="0" err="1"/>
              <a:t>Enabler’s</a:t>
            </a:r>
            <a:r>
              <a:rPr lang="nl-NL" dirty="0"/>
              <a:t> </a:t>
            </a:r>
            <a:r>
              <a:rPr lang="nl-NL" dirty="0" err="1"/>
              <a:t>Mindset</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8" y="1590842"/>
            <a:ext cx="9680114" cy="4868952"/>
          </a:xfrm>
        </p:spPr>
        <p:txBody>
          <a:bodyPr>
            <a:normAutofit/>
          </a:bodyPr>
          <a:lstStyle/>
          <a:p>
            <a:pPr marL="288000" indent="-288000">
              <a:lnSpc>
                <a:spcPct val="120000"/>
              </a:lnSpc>
              <a:spcBef>
                <a:spcPts val="0"/>
              </a:spcBef>
              <a:spcAft>
                <a:spcPts val="1200"/>
              </a:spcAft>
            </a:pPr>
            <a:r>
              <a:rPr lang="en-GB" sz="2000" dirty="0"/>
              <a:t>At Ecopulz, the Enabler’s Mindset means </a:t>
            </a:r>
            <a:r>
              <a:rPr lang="en-GB" sz="2000" b="1" dirty="0"/>
              <a:t>helping others reach their full potential while creating positive, lasting impact. </a:t>
            </a:r>
            <a:r>
              <a:rPr lang="en-GB" sz="2000" dirty="0"/>
              <a:t>It’s about turning obstacles into opportunities, sharing knowledge, and fostering collaboration so that both people and organizations can thrive. </a:t>
            </a:r>
            <a:r>
              <a:rPr lang="en-GB" sz="2000" b="1" dirty="0"/>
              <a:t>Enablers are self-aware, appreciate the strengths of others, and know when to lead or step back to support the team.</a:t>
            </a:r>
          </a:p>
          <a:p>
            <a:pPr marL="288000" indent="-288000">
              <a:lnSpc>
                <a:spcPct val="120000"/>
              </a:lnSpc>
              <a:spcBef>
                <a:spcPts val="0"/>
              </a:spcBef>
              <a:spcAft>
                <a:spcPts val="1200"/>
              </a:spcAft>
            </a:pPr>
            <a:r>
              <a:rPr lang="en-GB" sz="2000" dirty="0"/>
              <a:t>We bring this mindset into all our work, from asset management to driving energy transitions. By optimizing resources, removing barriers, and enabling people, we strengthen organizational processes and create practical, sustainable change. In everything we do, the Enabler’s Mindset guides us to grow, innovate, and build a more resilient, sustainable future.</a:t>
            </a:r>
            <a:endParaRPr lang="nl-NL" sz="2000"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14</a:t>
            </a:fld>
            <a:endParaRPr lang="nl-NL"/>
          </a:p>
        </p:txBody>
      </p:sp>
    </p:spTree>
    <p:extLst>
      <p:ext uri="{BB962C8B-B14F-4D97-AF65-F5344CB8AC3E}">
        <p14:creationId xmlns:p14="http://schemas.microsoft.com/office/powerpoint/2010/main" val="945194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Our</a:t>
            </a:r>
            <a:r>
              <a:rPr lang="nl-NL" dirty="0"/>
              <a:t> </a:t>
            </a:r>
            <a:r>
              <a:rPr lang="nl-NL" dirty="0" err="1"/>
              <a:t>hiring</a:t>
            </a:r>
            <a:r>
              <a:rPr lang="nl-NL" dirty="0"/>
              <a:t> </a:t>
            </a:r>
            <a:r>
              <a:rPr lang="nl-NL" dirty="0" err="1"/>
              <a:t>process</a:t>
            </a:r>
            <a:endParaRPr lang="nl-NL" dirty="0"/>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6" y="1590842"/>
            <a:ext cx="9217999" cy="4765508"/>
          </a:xfrm>
        </p:spPr>
        <p:txBody>
          <a:bodyPr>
            <a:normAutofit fontScale="70000" lnSpcReduction="20000"/>
          </a:bodyPr>
          <a:lstStyle/>
          <a:p>
            <a:pPr marL="288000" indent="-288000">
              <a:lnSpc>
                <a:spcPct val="120000"/>
              </a:lnSpc>
              <a:spcBef>
                <a:spcPts val="0"/>
              </a:spcBef>
              <a:spcAft>
                <a:spcPts val="1200"/>
              </a:spcAft>
            </a:pPr>
            <a:r>
              <a:rPr lang="nl-NL" dirty="0">
                <a:latin typeface="+mn-lt"/>
              </a:rPr>
              <a:t>As part of </a:t>
            </a:r>
            <a:r>
              <a:rPr lang="nl-NL" dirty="0" err="1">
                <a:latin typeface="+mn-lt"/>
              </a:rPr>
              <a:t>our</a:t>
            </a:r>
            <a:r>
              <a:rPr lang="nl-NL" dirty="0">
                <a:latin typeface="+mn-lt"/>
              </a:rPr>
              <a:t> </a:t>
            </a:r>
            <a:r>
              <a:rPr lang="nl-NL" dirty="0" err="1">
                <a:latin typeface="+mn-lt"/>
              </a:rPr>
              <a:t>hiring</a:t>
            </a:r>
            <a:r>
              <a:rPr lang="nl-NL" dirty="0">
                <a:latin typeface="+mn-lt"/>
              </a:rPr>
              <a:t> </a:t>
            </a:r>
            <a:r>
              <a:rPr lang="nl-NL" dirty="0" err="1">
                <a:latin typeface="+mn-lt"/>
              </a:rPr>
              <a:t>process</a:t>
            </a:r>
            <a:r>
              <a:rPr lang="nl-NL" dirty="0">
                <a:latin typeface="+mn-lt"/>
              </a:rPr>
              <a:t>, </a:t>
            </a:r>
            <a:r>
              <a:rPr lang="nl-NL" dirty="0" err="1">
                <a:latin typeface="+mn-lt"/>
              </a:rPr>
              <a:t>all</a:t>
            </a:r>
            <a:r>
              <a:rPr lang="nl-NL" dirty="0">
                <a:latin typeface="+mn-lt"/>
              </a:rPr>
              <a:t> </a:t>
            </a:r>
            <a:r>
              <a:rPr lang="nl-NL" dirty="0" err="1">
                <a:latin typeface="+mn-lt"/>
              </a:rPr>
              <a:t>potential</a:t>
            </a:r>
            <a:r>
              <a:rPr lang="nl-NL" dirty="0">
                <a:latin typeface="+mn-lt"/>
              </a:rPr>
              <a:t> employees are </a:t>
            </a:r>
            <a:r>
              <a:rPr lang="nl-NL" dirty="0" err="1">
                <a:latin typeface="+mn-lt"/>
              </a:rPr>
              <a:t>asked</a:t>
            </a:r>
            <a:r>
              <a:rPr lang="nl-NL" dirty="0">
                <a:latin typeface="+mn-lt"/>
              </a:rPr>
              <a:t> </a:t>
            </a:r>
            <a:r>
              <a:rPr lang="nl-NL" dirty="0" err="1">
                <a:latin typeface="+mn-lt"/>
              </a:rPr>
              <a:t>to</a:t>
            </a:r>
            <a:r>
              <a:rPr lang="nl-NL" dirty="0">
                <a:latin typeface="+mn-lt"/>
              </a:rPr>
              <a:t> take </a:t>
            </a:r>
            <a:r>
              <a:rPr lang="nl-NL" dirty="0" err="1">
                <a:latin typeface="+mn-lt"/>
              </a:rPr>
              <a:t>the</a:t>
            </a:r>
            <a:r>
              <a:rPr lang="nl-NL" dirty="0">
                <a:latin typeface="+mn-lt"/>
              </a:rPr>
              <a:t> </a:t>
            </a:r>
            <a:r>
              <a:rPr lang="nl-NL" dirty="0" err="1">
                <a:latin typeface="+mn-lt"/>
              </a:rPr>
              <a:t>following</a:t>
            </a:r>
            <a:r>
              <a:rPr lang="nl-NL" dirty="0">
                <a:latin typeface="+mn-lt"/>
              </a:rPr>
              <a:t> tests:</a:t>
            </a:r>
          </a:p>
          <a:p>
            <a:pPr marL="630900" lvl="1" indent="-288000">
              <a:spcAft>
                <a:spcPts val="1200"/>
              </a:spcAft>
            </a:pPr>
            <a:r>
              <a:rPr lang="nl-NL" b="1" dirty="0"/>
              <a:t>The </a:t>
            </a:r>
            <a:r>
              <a:rPr lang="nl-NL" b="1" dirty="0" err="1"/>
              <a:t>Enneagram</a:t>
            </a:r>
            <a:r>
              <a:rPr lang="nl-NL" b="1" dirty="0"/>
              <a:t> </a:t>
            </a:r>
            <a:r>
              <a:rPr lang="nl-NL" b="1" dirty="0" err="1"/>
              <a:t>Personality</a:t>
            </a:r>
            <a:r>
              <a:rPr lang="nl-NL" b="1" dirty="0"/>
              <a:t> Test</a:t>
            </a:r>
          </a:p>
          <a:p>
            <a:pPr marL="630900" lvl="1" indent="-288000">
              <a:spcAft>
                <a:spcPts val="1200"/>
              </a:spcAft>
            </a:pPr>
            <a:r>
              <a:rPr lang="nl-NL" b="1" dirty="0"/>
              <a:t>The </a:t>
            </a:r>
            <a:r>
              <a:rPr lang="nl-NL" b="1" dirty="0" err="1"/>
              <a:t>CliftonStrengths</a:t>
            </a:r>
            <a:r>
              <a:rPr lang="nl-NL" b="1" dirty="0"/>
              <a:t> Assessment</a:t>
            </a:r>
          </a:p>
          <a:p>
            <a:pPr marL="342900" lvl="1" indent="0">
              <a:spcAft>
                <a:spcPts val="1200"/>
              </a:spcAft>
              <a:buNone/>
            </a:pPr>
            <a:endParaRPr lang="nl-NL" dirty="0"/>
          </a:p>
          <a:p>
            <a:pPr marL="288000" indent="-288000">
              <a:lnSpc>
                <a:spcPct val="120000"/>
              </a:lnSpc>
              <a:spcBef>
                <a:spcPts val="0"/>
              </a:spcBef>
              <a:spcAft>
                <a:spcPts val="1200"/>
              </a:spcAft>
            </a:pPr>
            <a:r>
              <a:rPr lang="en-GB" dirty="0">
                <a:latin typeface="+mn-lt"/>
              </a:rPr>
              <a:t>These tests help us understand each candidate’s strengths, traits, and qualities. This insight allows us to see how potential team members might fit into our team, and to identify the tasks and assignments that best align with their skills. Ultimately, this approach helps us build a more effective, diverse, and harmonious team.</a:t>
            </a:r>
          </a:p>
          <a:p>
            <a:pPr marL="0" indent="0">
              <a:lnSpc>
                <a:spcPct val="120000"/>
              </a:lnSpc>
              <a:spcBef>
                <a:spcPts val="0"/>
              </a:spcBef>
              <a:spcAft>
                <a:spcPts val="1200"/>
              </a:spcAft>
              <a:buNone/>
            </a:pPr>
            <a:endParaRPr lang="en-GB" dirty="0">
              <a:latin typeface="+mn-lt"/>
            </a:endParaRPr>
          </a:p>
          <a:p>
            <a:pPr marL="288000" indent="-288000">
              <a:lnSpc>
                <a:spcPct val="120000"/>
              </a:lnSpc>
              <a:spcBef>
                <a:spcPts val="0"/>
              </a:spcBef>
              <a:spcAft>
                <a:spcPts val="1200"/>
              </a:spcAft>
            </a:pPr>
            <a:r>
              <a:rPr lang="nl-NL" b="1" dirty="0">
                <a:latin typeface="+mn-lt"/>
              </a:rPr>
              <a:t>At Ecopulz, </a:t>
            </a:r>
            <a:r>
              <a:rPr lang="nl-NL" b="1" dirty="0" err="1">
                <a:latin typeface="+mn-lt"/>
              </a:rPr>
              <a:t>there</a:t>
            </a:r>
            <a:r>
              <a:rPr lang="nl-NL" b="1" dirty="0">
                <a:latin typeface="+mn-lt"/>
              </a:rPr>
              <a:t> is </a:t>
            </a:r>
            <a:r>
              <a:rPr lang="nl-NL" b="1" dirty="0" err="1">
                <a:latin typeface="+mn-lt"/>
              </a:rPr>
              <a:t>an</a:t>
            </a:r>
            <a:r>
              <a:rPr lang="nl-NL" b="1" dirty="0">
                <a:latin typeface="+mn-lt"/>
              </a:rPr>
              <a:t> interest in </a:t>
            </a:r>
            <a:r>
              <a:rPr lang="nl-NL" b="1" dirty="0" err="1">
                <a:latin typeface="+mn-lt"/>
              </a:rPr>
              <a:t>getting</a:t>
            </a:r>
            <a:r>
              <a:rPr lang="nl-NL" b="1" dirty="0">
                <a:latin typeface="+mn-lt"/>
              </a:rPr>
              <a:t> </a:t>
            </a:r>
            <a:r>
              <a:rPr lang="nl-NL" b="1" dirty="0" err="1">
                <a:latin typeface="+mn-lt"/>
              </a:rPr>
              <a:t>to</a:t>
            </a:r>
            <a:r>
              <a:rPr lang="nl-NL" b="1" dirty="0">
                <a:latin typeface="+mn-lt"/>
              </a:rPr>
              <a:t> </a:t>
            </a:r>
            <a:r>
              <a:rPr lang="nl-NL" b="1" dirty="0" err="1">
                <a:latin typeface="+mn-lt"/>
              </a:rPr>
              <a:t>know</a:t>
            </a:r>
            <a:r>
              <a:rPr lang="nl-NL" b="1" dirty="0">
                <a:latin typeface="+mn-lt"/>
              </a:rPr>
              <a:t> </a:t>
            </a:r>
            <a:r>
              <a:rPr lang="nl-NL" b="1" dirty="0" err="1">
                <a:latin typeface="+mn-lt"/>
              </a:rPr>
              <a:t>each</a:t>
            </a:r>
            <a:r>
              <a:rPr lang="nl-NL" b="1" dirty="0">
                <a:latin typeface="+mn-lt"/>
              </a:rPr>
              <a:t> </a:t>
            </a:r>
            <a:r>
              <a:rPr lang="nl-NL" b="1" dirty="0" err="1">
                <a:latin typeface="+mn-lt"/>
              </a:rPr>
              <a:t>other</a:t>
            </a:r>
            <a:r>
              <a:rPr lang="nl-NL" b="1" dirty="0">
                <a:latin typeface="+mn-lt"/>
              </a:rPr>
              <a:t> as </a:t>
            </a:r>
            <a:r>
              <a:rPr lang="nl-NL" b="1" dirty="0" err="1">
                <a:latin typeface="+mn-lt"/>
              </a:rPr>
              <a:t>people</a:t>
            </a:r>
            <a:r>
              <a:rPr lang="nl-NL" dirty="0">
                <a:latin typeface="+mn-lt"/>
              </a:rPr>
              <a:t> - </a:t>
            </a:r>
            <a:r>
              <a:rPr lang="nl-NL" dirty="0" err="1">
                <a:latin typeface="+mn-lt"/>
              </a:rPr>
              <a:t>what</a:t>
            </a:r>
            <a:r>
              <a:rPr lang="nl-NL" dirty="0">
                <a:latin typeface="+mn-lt"/>
              </a:rPr>
              <a:t> we are </a:t>
            </a:r>
            <a:r>
              <a:rPr lang="nl-NL" dirty="0" err="1">
                <a:latin typeface="+mn-lt"/>
              </a:rPr>
              <a:t>good</a:t>
            </a:r>
            <a:r>
              <a:rPr lang="nl-NL" dirty="0">
                <a:latin typeface="+mn-lt"/>
              </a:rPr>
              <a:t> at, </a:t>
            </a:r>
            <a:r>
              <a:rPr lang="nl-NL" dirty="0" err="1">
                <a:latin typeface="+mn-lt"/>
              </a:rPr>
              <a:t>what</a:t>
            </a:r>
            <a:r>
              <a:rPr lang="nl-NL" dirty="0">
                <a:latin typeface="+mn-lt"/>
              </a:rPr>
              <a:t> we like, </a:t>
            </a:r>
            <a:r>
              <a:rPr lang="nl-NL" dirty="0" err="1">
                <a:latin typeface="+mn-lt"/>
              </a:rPr>
              <a:t>what</a:t>
            </a:r>
            <a:r>
              <a:rPr lang="nl-NL" dirty="0">
                <a:latin typeface="+mn-lt"/>
              </a:rPr>
              <a:t> is important </a:t>
            </a:r>
            <a:r>
              <a:rPr lang="nl-NL" dirty="0" err="1">
                <a:latin typeface="+mn-lt"/>
              </a:rPr>
              <a:t>to</a:t>
            </a:r>
            <a:r>
              <a:rPr lang="nl-NL" dirty="0">
                <a:latin typeface="+mn-lt"/>
              </a:rPr>
              <a:t> </a:t>
            </a:r>
            <a:r>
              <a:rPr lang="nl-NL" dirty="0" err="1">
                <a:latin typeface="+mn-lt"/>
              </a:rPr>
              <a:t>us</a:t>
            </a:r>
            <a:r>
              <a:rPr lang="nl-NL" dirty="0">
                <a:latin typeface="+mn-lt"/>
              </a:rPr>
              <a:t>, etc.</a:t>
            </a:r>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15</a:t>
            </a:fld>
            <a:endParaRPr lang="nl-NL"/>
          </a:p>
        </p:txBody>
      </p:sp>
    </p:spTree>
    <p:extLst>
      <p:ext uri="{BB962C8B-B14F-4D97-AF65-F5344CB8AC3E}">
        <p14:creationId xmlns:p14="http://schemas.microsoft.com/office/powerpoint/2010/main" val="227970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a:t>The </a:t>
            </a:r>
            <a:r>
              <a:rPr lang="nl-NL" dirty="0" err="1"/>
              <a:t>three</a:t>
            </a:r>
            <a:r>
              <a:rPr lang="nl-NL" dirty="0"/>
              <a:t> </a:t>
            </a:r>
            <a:r>
              <a:rPr lang="nl-NL" dirty="0" err="1"/>
              <a:t>pillars</a:t>
            </a:r>
            <a:r>
              <a:rPr lang="nl-NL" dirty="0"/>
              <a:t> in </a:t>
            </a:r>
            <a:r>
              <a:rPr lang="nl-NL" dirty="0" err="1"/>
              <a:t>our</a:t>
            </a:r>
            <a:r>
              <a:rPr lang="nl-NL" dirty="0"/>
              <a:t> </a:t>
            </a:r>
            <a:r>
              <a:rPr lang="nl-NL" dirty="0" err="1"/>
              <a:t>work</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1628584" y="1729713"/>
            <a:ext cx="7723494" cy="687183"/>
          </a:xfrm>
        </p:spPr>
        <p:txBody>
          <a:bodyPr>
            <a:normAutofit/>
          </a:bodyPr>
          <a:lstStyle/>
          <a:p>
            <a:pPr marL="0" indent="0">
              <a:lnSpc>
                <a:spcPct val="120000"/>
              </a:lnSpc>
              <a:spcBef>
                <a:spcPts val="0"/>
              </a:spcBef>
              <a:spcAft>
                <a:spcPts val="1200"/>
              </a:spcAft>
              <a:buNone/>
            </a:pPr>
            <a:r>
              <a:rPr lang="nl-NL" sz="2200" b="1" dirty="0" err="1"/>
              <a:t>Enabling</a:t>
            </a:r>
            <a:r>
              <a:rPr lang="nl-NL" sz="2200" b="1" dirty="0"/>
              <a:t> </a:t>
            </a:r>
            <a:r>
              <a:rPr lang="nl-NL" sz="2200" b="1" dirty="0" err="1"/>
              <a:t>people</a:t>
            </a:r>
            <a:r>
              <a:rPr lang="nl-NL" sz="2200" b="1" dirty="0"/>
              <a:t> </a:t>
            </a:r>
            <a:r>
              <a:rPr lang="nl-NL" sz="2000" dirty="0"/>
              <a:t>– </a:t>
            </a:r>
            <a:r>
              <a:rPr lang="nl-NL" sz="2000" dirty="0" err="1"/>
              <a:t>to</a:t>
            </a:r>
            <a:r>
              <a:rPr lang="nl-NL" sz="2000" dirty="0"/>
              <a:t> </a:t>
            </a:r>
            <a:r>
              <a:rPr lang="nl-NL" sz="2000" dirty="0" err="1"/>
              <a:t>become</a:t>
            </a:r>
            <a:r>
              <a:rPr lang="nl-NL" sz="2000" dirty="0"/>
              <a:t> </a:t>
            </a:r>
            <a:r>
              <a:rPr lang="nl-NL" sz="2000" dirty="0" err="1"/>
              <a:t>enabler’s</a:t>
            </a:r>
            <a:r>
              <a:rPr lang="nl-NL" sz="2000" dirty="0"/>
              <a:t> of </a:t>
            </a:r>
            <a:r>
              <a:rPr lang="nl-NL" sz="2000" dirty="0" err="1"/>
              <a:t>sustainability</a:t>
            </a:r>
            <a:endParaRPr lang="nl-NL" sz="2000"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16</a:t>
            </a:fld>
            <a:endParaRPr lang="nl-NL"/>
          </a:p>
        </p:txBody>
      </p:sp>
      <p:pic>
        <p:nvPicPr>
          <p:cNvPr id="6" name="Picture 5" descr="A blue and white rectangle with a black object&#10;&#10;Description automatically generated">
            <a:extLst>
              <a:ext uri="{FF2B5EF4-FFF2-40B4-BE49-F238E27FC236}">
                <a16:creationId xmlns:a16="http://schemas.microsoft.com/office/drawing/2014/main" id="{F6A0ABE3-1DEE-0394-4212-9915CB5B23F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5937" y="3663776"/>
            <a:ext cx="1112647" cy="1086029"/>
          </a:xfrm>
          <a:prstGeom prst="rect">
            <a:avLst/>
          </a:prstGeom>
        </p:spPr>
      </p:pic>
      <p:pic>
        <p:nvPicPr>
          <p:cNvPr id="8" name="Picture 7" descr="A black and green logo&#10;&#10;Description automatically generated">
            <a:extLst>
              <a:ext uri="{FF2B5EF4-FFF2-40B4-BE49-F238E27FC236}">
                <a16:creationId xmlns:a16="http://schemas.microsoft.com/office/drawing/2014/main" id="{EC16C7E0-F5DA-9C20-D13E-BB205159DDC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5938" y="1397485"/>
            <a:ext cx="1112647" cy="1086029"/>
          </a:xfrm>
          <a:prstGeom prst="rect">
            <a:avLst/>
          </a:prstGeom>
        </p:spPr>
      </p:pic>
      <p:pic>
        <p:nvPicPr>
          <p:cNvPr id="10" name="Picture 9" descr="A logo of a company&#10;&#10;Description automatically generated with medium confidence">
            <a:extLst>
              <a:ext uri="{FF2B5EF4-FFF2-40B4-BE49-F238E27FC236}">
                <a16:creationId xmlns:a16="http://schemas.microsoft.com/office/drawing/2014/main" id="{F2865BF7-AE42-E922-E5FA-74105D4125F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15937" y="2531683"/>
            <a:ext cx="1112647" cy="1086029"/>
          </a:xfrm>
          <a:prstGeom prst="rect">
            <a:avLst/>
          </a:prstGeom>
        </p:spPr>
      </p:pic>
      <p:sp>
        <p:nvSpPr>
          <p:cNvPr id="11" name="Content Placeholder 2">
            <a:extLst>
              <a:ext uri="{FF2B5EF4-FFF2-40B4-BE49-F238E27FC236}">
                <a16:creationId xmlns:a16="http://schemas.microsoft.com/office/drawing/2014/main" id="{37A5BEAE-54FE-A802-0CCF-1410E9A57D44}"/>
              </a:ext>
            </a:extLst>
          </p:cNvPr>
          <p:cNvSpPr txBox="1">
            <a:spLocks/>
          </p:cNvSpPr>
          <p:nvPr/>
        </p:nvSpPr>
        <p:spPr>
          <a:xfrm>
            <a:off x="1628584" y="2871788"/>
            <a:ext cx="7723494" cy="7002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600"/>
              </a:spcAft>
              <a:buFontTx/>
              <a:buBlip>
                <a:blip r:embed="rId5"/>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FontTx/>
              <a:buNone/>
            </a:pPr>
            <a:r>
              <a:rPr lang="nl-NL" sz="2200" b="1" dirty="0" err="1"/>
              <a:t>Enabling</a:t>
            </a:r>
            <a:r>
              <a:rPr lang="nl-NL" sz="2200" b="1" dirty="0"/>
              <a:t> assets </a:t>
            </a:r>
            <a:r>
              <a:rPr lang="nl-NL" sz="2000" dirty="0"/>
              <a:t>– </a:t>
            </a:r>
            <a:r>
              <a:rPr lang="nl-NL" sz="2000" dirty="0" err="1"/>
              <a:t>to</a:t>
            </a:r>
            <a:r>
              <a:rPr lang="nl-NL" sz="2000" dirty="0"/>
              <a:t> </a:t>
            </a:r>
            <a:r>
              <a:rPr lang="nl-NL" sz="2000" dirty="0" err="1"/>
              <a:t>be</a:t>
            </a:r>
            <a:r>
              <a:rPr lang="nl-NL" sz="2000" dirty="0"/>
              <a:t> </a:t>
            </a:r>
            <a:r>
              <a:rPr lang="nl-NL" sz="2000" dirty="0" err="1"/>
              <a:t>efficient</a:t>
            </a:r>
            <a:r>
              <a:rPr lang="nl-NL" sz="2000" dirty="0"/>
              <a:t> </a:t>
            </a:r>
            <a:r>
              <a:rPr lang="nl-NL" sz="2000" dirty="0" err="1"/>
              <a:t>and</a:t>
            </a:r>
            <a:r>
              <a:rPr lang="nl-NL" sz="2000" dirty="0"/>
              <a:t> consistent</a:t>
            </a:r>
          </a:p>
        </p:txBody>
      </p:sp>
      <p:sp>
        <p:nvSpPr>
          <p:cNvPr id="12" name="Content Placeholder 2">
            <a:extLst>
              <a:ext uri="{FF2B5EF4-FFF2-40B4-BE49-F238E27FC236}">
                <a16:creationId xmlns:a16="http://schemas.microsoft.com/office/drawing/2014/main" id="{1DAE5234-74C1-CB65-94F9-9C6E43CBA4B9}"/>
              </a:ext>
            </a:extLst>
          </p:cNvPr>
          <p:cNvSpPr txBox="1">
            <a:spLocks/>
          </p:cNvSpPr>
          <p:nvPr/>
        </p:nvSpPr>
        <p:spPr>
          <a:xfrm>
            <a:off x="1628584" y="4022692"/>
            <a:ext cx="7723494" cy="70027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spcAft>
                <a:spcPts val="600"/>
              </a:spcAft>
              <a:buFontTx/>
              <a:buBlip>
                <a:blip r:embed="rId5"/>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FontTx/>
              <a:buNone/>
            </a:pPr>
            <a:r>
              <a:rPr lang="nl-NL" b="1" dirty="0" err="1"/>
              <a:t>Enabling</a:t>
            </a:r>
            <a:r>
              <a:rPr lang="nl-NL" b="1" dirty="0"/>
              <a:t> </a:t>
            </a:r>
            <a:r>
              <a:rPr lang="nl-NL" b="1" dirty="0" err="1"/>
              <a:t>organizations</a:t>
            </a:r>
            <a:r>
              <a:rPr lang="nl-NL" b="1" dirty="0"/>
              <a:t> </a:t>
            </a:r>
            <a:r>
              <a:rPr lang="nl-NL" sz="2000" dirty="0"/>
              <a:t>– </a:t>
            </a:r>
            <a:r>
              <a:rPr lang="nl-NL" sz="2000" dirty="0" err="1"/>
              <a:t>to</a:t>
            </a:r>
            <a:r>
              <a:rPr lang="nl-NL" sz="2000" dirty="0"/>
              <a:t> </a:t>
            </a:r>
            <a:r>
              <a:rPr lang="nl-NL" sz="2000" dirty="0" err="1"/>
              <a:t>be</a:t>
            </a:r>
            <a:r>
              <a:rPr lang="nl-NL" sz="2000" dirty="0"/>
              <a:t> </a:t>
            </a:r>
            <a:r>
              <a:rPr lang="nl-NL" sz="2000" dirty="0" err="1"/>
              <a:t>resilient</a:t>
            </a:r>
            <a:r>
              <a:rPr lang="nl-NL" sz="2000" dirty="0"/>
              <a:t> </a:t>
            </a:r>
            <a:r>
              <a:rPr lang="nl-NL" sz="2000" dirty="0" err="1"/>
              <a:t>and</a:t>
            </a:r>
            <a:r>
              <a:rPr lang="nl-NL" sz="2000" dirty="0"/>
              <a:t> </a:t>
            </a:r>
            <a:r>
              <a:rPr lang="nl-NL" sz="2000" dirty="0" err="1"/>
              <a:t>competitive</a:t>
            </a:r>
            <a:endParaRPr lang="nl-NL" sz="2000" dirty="0"/>
          </a:p>
        </p:txBody>
      </p:sp>
    </p:spTree>
    <p:extLst>
      <p:ext uri="{BB962C8B-B14F-4D97-AF65-F5344CB8AC3E}">
        <p14:creationId xmlns:p14="http://schemas.microsoft.com/office/powerpoint/2010/main" val="2088785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1868129" y="274161"/>
            <a:ext cx="5373585" cy="1341438"/>
          </a:xfrm>
        </p:spPr>
        <p:txBody>
          <a:bodyPr/>
          <a:lstStyle/>
          <a:p>
            <a:r>
              <a:rPr lang="nl-NL" dirty="0" err="1"/>
              <a:t>Enabling</a:t>
            </a:r>
            <a:r>
              <a:rPr lang="nl-NL" dirty="0"/>
              <a:t> People</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17</a:t>
            </a:fld>
            <a:endParaRPr lang="nl-NL"/>
          </a:p>
        </p:txBody>
      </p:sp>
      <p:pic>
        <p:nvPicPr>
          <p:cNvPr id="8" name="Picture 7" descr="A black and green logo&#10;&#10;Description automatically generated">
            <a:extLst>
              <a:ext uri="{FF2B5EF4-FFF2-40B4-BE49-F238E27FC236}">
                <a16:creationId xmlns:a16="http://schemas.microsoft.com/office/drawing/2014/main" id="{EC16C7E0-F5DA-9C20-D13E-BB205159DDC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6181" y="288450"/>
            <a:ext cx="1461948" cy="1426974"/>
          </a:xfrm>
          <a:prstGeom prst="rect">
            <a:avLst/>
          </a:prstGeom>
        </p:spPr>
      </p:pic>
      <p:sp>
        <p:nvSpPr>
          <p:cNvPr id="7" name="Content Placeholder 6">
            <a:extLst>
              <a:ext uri="{FF2B5EF4-FFF2-40B4-BE49-F238E27FC236}">
                <a16:creationId xmlns:a16="http://schemas.microsoft.com/office/drawing/2014/main" id="{5B32D973-F6DC-7C2A-832F-C84809A690E4}"/>
              </a:ext>
            </a:extLst>
          </p:cNvPr>
          <p:cNvSpPr>
            <a:spLocks noGrp="1"/>
          </p:cNvSpPr>
          <p:nvPr>
            <p:ph idx="1"/>
          </p:nvPr>
        </p:nvSpPr>
        <p:spPr>
          <a:xfrm>
            <a:off x="515937" y="1781983"/>
            <a:ext cx="9267160" cy="4368484"/>
          </a:xfrm>
        </p:spPr>
        <p:txBody>
          <a:bodyPr>
            <a:normAutofit/>
          </a:bodyPr>
          <a:lstStyle/>
          <a:p>
            <a:r>
              <a:rPr lang="en-GB" dirty="0"/>
              <a:t>At Ecopulz, our focus goes beyond completing projects – we aim to create </a:t>
            </a:r>
            <a:r>
              <a:rPr lang="en-GB" b="1" dirty="0"/>
              <a:t>lasting impact </a:t>
            </a:r>
            <a:r>
              <a:rPr lang="en-GB" dirty="0"/>
              <a:t>on people.</a:t>
            </a:r>
          </a:p>
          <a:p>
            <a:r>
              <a:rPr lang="en-GB" dirty="0"/>
              <a:t>We believe true progress happens when individuals grow and unleash their full potential. In today’s rapidly changing world, your</a:t>
            </a:r>
            <a:r>
              <a:rPr lang="en-GB" b="1" dirty="0"/>
              <a:t> people are your greatest asset</a:t>
            </a:r>
            <a:r>
              <a:rPr lang="en-GB" dirty="0"/>
              <a:t>, and by investing in their </a:t>
            </a:r>
            <a:r>
              <a:rPr lang="en-GB" b="1" dirty="0"/>
              <a:t>knowledge, skills, and mindset</a:t>
            </a:r>
            <a:r>
              <a:rPr lang="en-GB" dirty="0"/>
              <a:t>, they don’t just meet expectations – they exceed them.</a:t>
            </a:r>
          </a:p>
          <a:p>
            <a:r>
              <a:rPr lang="en-GB" dirty="0"/>
              <a:t>Partnering with Ecopulz fosters a culture of continuous learning and development, where people thrive, organizations excel, and the impact endures long after the work is done.</a:t>
            </a:r>
            <a:endParaRPr lang="nl-NL" dirty="0"/>
          </a:p>
        </p:txBody>
      </p:sp>
    </p:spTree>
    <p:extLst>
      <p:ext uri="{BB962C8B-B14F-4D97-AF65-F5344CB8AC3E}">
        <p14:creationId xmlns:p14="http://schemas.microsoft.com/office/powerpoint/2010/main" val="160285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1868129" y="274161"/>
            <a:ext cx="5373585" cy="1341438"/>
          </a:xfrm>
        </p:spPr>
        <p:txBody>
          <a:bodyPr/>
          <a:lstStyle/>
          <a:p>
            <a:r>
              <a:rPr lang="nl-NL" dirty="0" err="1"/>
              <a:t>Enabling</a:t>
            </a:r>
            <a:r>
              <a:rPr lang="nl-NL" dirty="0"/>
              <a:t> Assets</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18</a:t>
            </a:fld>
            <a:endParaRPr lang="nl-NL"/>
          </a:p>
        </p:txBody>
      </p:sp>
      <p:pic>
        <p:nvPicPr>
          <p:cNvPr id="8" name="Picture 7" descr="A black and green logo&#10;&#10;Description automatically generated">
            <a:extLst>
              <a:ext uri="{FF2B5EF4-FFF2-40B4-BE49-F238E27FC236}">
                <a16:creationId xmlns:a16="http://schemas.microsoft.com/office/drawing/2014/main" id="{EC16C7E0-F5DA-9C20-D13E-BB205159DDC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6181" y="288450"/>
            <a:ext cx="1461948" cy="1426974"/>
          </a:xfrm>
          <a:prstGeom prst="rect">
            <a:avLst/>
          </a:prstGeom>
        </p:spPr>
      </p:pic>
      <p:sp>
        <p:nvSpPr>
          <p:cNvPr id="7" name="Content Placeholder 6">
            <a:extLst>
              <a:ext uri="{FF2B5EF4-FFF2-40B4-BE49-F238E27FC236}">
                <a16:creationId xmlns:a16="http://schemas.microsoft.com/office/drawing/2014/main" id="{5B32D973-F6DC-7C2A-832F-C84809A690E4}"/>
              </a:ext>
            </a:extLst>
          </p:cNvPr>
          <p:cNvSpPr>
            <a:spLocks noGrp="1"/>
          </p:cNvSpPr>
          <p:nvPr>
            <p:ph idx="1"/>
          </p:nvPr>
        </p:nvSpPr>
        <p:spPr>
          <a:xfrm>
            <a:off x="515937" y="1781983"/>
            <a:ext cx="9522798" cy="4368484"/>
          </a:xfrm>
        </p:spPr>
        <p:txBody>
          <a:bodyPr>
            <a:normAutofit/>
          </a:bodyPr>
          <a:lstStyle/>
          <a:p>
            <a:r>
              <a:rPr lang="en-GB" dirty="0"/>
              <a:t>At Ecopulz, enabling assets means going beyond routine maintenance of district heating networks and sustainable installations. We combine </a:t>
            </a:r>
            <a:r>
              <a:rPr lang="en-GB" b="1" dirty="0"/>
              <a:t>technical analysis, monitoring, and practical expertise</a:t>
            </a:r>
            <a:r>
              <a:rPr lang="en-GB" dirty="0"/>
              <a:t> to manage assets that perform better and last longer.</a:t>
            </a:r>
          </a:p>
          <a:p>
            <a:r>
              <a:rPr lang="en-GB" dirty="0"/>
              <a:t>By identifying</a:t>
            </a:r>
            <a:r>
              <a:rPr lang="en-GB" b="1" dirty="0"/>
              <a:t> key risks and opportunities, </a:t>
            </a:r>
            <a:r>
              <a:rPr lang="en-GB" dirty="0"/>
              <a:t>and structuring processes for</a:t>
            </a:r>
            <a:r>
              <a:rPr lang="en-GB" b="1" dirty="0"/>
              <a:t> full operational and financial control</a:t>
            </a:r>
            <a:r>
              <a:rPr lang="en-GB" dirty="0"/>
              <a:t>, we enhance reliability and reduce total cost of ownership – building smartly on what already exists.</a:t>
            </a:r>
            <a:endParaRPr lang="nl-NL" dirty="0"/>
          </a:p>
        </p:txBody>
      </p:sp>
      <p:pic>
        <p:nvPicPr>
          <p:cNvPr id="3" name="Picture 2" descr="A logo of a company&#10;&#10;Description automatically generated with medium confidence">
            <a:extLst>
              <a:ext uri="{FF2B5EF4-FFF2-40B4-BE49-F238E27FC236}">
                <a16:creationId xmlns:a16="http://schemas.microsoft.com/office/drawing/2014/main" id="{7E686018-664C-F207-A663-79FFF98EF78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6181" y="274161"/>
            <a:ext cx="1461948" cy="1426974"/>
          </a:xfrm>
          <a:prstGeom prst="rect">
            <a:avLst/>
          </a:prstGeom>
        </p:spPr>
      </p:pic>
    </p:spTree>
    <p:extLst>
      <p:ext uri="{BB962C8B-B14F-4D97-AF65-F5344CB8AC3E}">
        <p14:creationId xmlns:p14="http://schemas.microsoft.com/office/powerpoint/2010/main" val="2230260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1868129" y="274161"/>
            <a:ext cx="6233652" cy="1341438"/>
          </a:xfrm>
        </p:spPr>
        <p:txBody>
          <a:bodyPr/>
          <a:lstStyle/>
          <a:p>
            <a:r>
              <a:rPr lang="nl-NL" dirty="0" err="1"/>
              <a:t>Enabling</a:t>
            </a:r>
            <a:r>
              <a:rPr lang="nl-NL" dirty="0"/>
              <a:t> </a:t>
            </a:r>
            <a:r>
              <a:rPr lang="nl-NL" dirty="0" err="1"/>
              <a:t>Organizations</a:t>
            </a:r>
            <a:endParaRPr lang="nl-NL"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19</a:t>
            </a:fld>
            <a:endParaRPr lang="nl-NL"/>
          </a:p>
        </p:txBody>
      </p:sp>
      <p:pic>
        <p:nvPicPr>
          <p:cNvPr id="8" name="Picture 7" descr="A black and green logo&#10;&#10;Description automatically generated">
            <a:extLst>
              <a:ext uri="{FF2B5EF4-FFF2-40B4-BE49-F238E27FC236}">
                <a16:creationId xmlns:a16="http://schemas.microsoft.com/office/drawing/2014/main" id="{EC16C7E0-F5DA-9C20-D13E-BB205159DDC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6181" y="288450"/>
            <a:ext cx="1461948" cy="1426974"/>
          </a:xfrm>
          <a:prstGeom prst="rect">
            <a:avLst/>
          </a:prstGeom>
        </p:spPr>
      </p:pic>
      <p:sp>
        <p:nvSpPr>
          <p:cNvPr id="7" name="Content Placeholder 6">
            <a:extLst>
              <a:ext uri="{FF2B5EF4-FFF2-40B4-BE49-F238E27FC236}">
                <a16:creationId xmlns:a16="http://schemas.microsoft.com/office/drawing/2014/main" id="{5B32D973-F6DC-7C2A-832F-C84809A690E4}"/>
              </a:ext>
            </a:extLst>
          </p:cNvPr>
          <p:cNvSpPr>
            <a:spLocks noGrp="1"/>
          </p:cNvSpPr>
          <p:nvPr>
            <p:ph idx="1"/>
          </p:nvPr>
        </p:nvSpPr>
        <p:spPr>
          <a:xfrm>
            <a:off x="515937" y="1781983"/>
            <a:ext cx="9267160" cy="4368484"/>
          </a:xfrm>
        </p:spPr>
        <p:txBody>
          <a:bodyPr>
            <a:normAutofit/>
          </a:bodyPr>
          <a:lstStyle/>
          <a:p>
            <a:r>
              <a:rPr lang="en-GB" dirty="0"/>
              <a:t>In the energy transition, organizations operate in a complex and fast-changing environment. Agility, clear processes, and well-structured contractual arrangements are essential to stay on course and make a real impact.</a:t>
            </a:r>
          </a:p>
          <a:p>
            <a:r>
              <a:rPr lang="en-GB" dirty="0"/>
              <a:t>Ecopulz supports your organization through </a:t>
            </a:r>
            <a:r>
              <a:rPr lang="en-GB" b="1" dirty="0"/>
              <a:t>interim management, contract management, and process optimization</a:t>
            </a:r>
            <a:r>
              <a:rPr lang="en-GB" dirty="0"/>
              <a:t>, providing clarity, strengthening execution, and ensuring your organization is fully prepared for what lies ahead.</a:t>
            </a:r>
            <a:endParaRPr lang="nl-NL" dirty="0"/>
          </a:p>
        </p:txBody>
      </p:sp>
      <p:pic>
        <p:nvPicPr>
          <p:cNvPr id="6" name="Picture 5" descr="A blue and white rectangle with a black object&#10;&#10;Description automatically generated">
            <a:extLst>
              <a:ext uri="{FF2B5EF4-FFF2-40B4-BE49-F238E27FC236}">
                <a16:creationId xmlns:a16="http://schemas.microsoft.com/office/drawing/2014/main" id="{51CEC185-9CCB-3EA9-9968-9110BAFCE34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6181" y="174336"/>
            <a:ext cx="1461948" cy="1426974"/>
          </a:xfrm>
          <a:prstGeom prst="rect">
            <a:avLst/>
          </a:prstGeom>
        </p:spPr>
      </p:pic>
    </p:spTree>
    <p:extLst>
      <p:ext uri="{BB962C8B-B14F-4D97-AF65-F5344CB8AC3E}">
        <p14:creationId xmlns:p14="http://schemas.microsoft.com/office/powerpoint/2010/main" val="3122312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a:t>Mission </a:t>
            </a:r>
            <a:r>
              <a:rPr lang="nl-NL" dirty="0" err="1"/>
              <a:t>and</a:t>
            </a:r>
            <a:r>
              <a:rPr lang="nl-NL" dirty="0"/>
              <a:t> </a:t>
            </a:r>
            <a:r>
              <a:rPr lang="nl-NL" dirty="0" err="1"/>
              <a:t>vision</a:t>
            </a:r>
            <a:endParaRPr lang="nl-NL" dirty="0"/>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1"/>
            <a:ext cx="9503134" cy="4682139"/>
          </a:xfrm>
        </p:spPr>
        <p:txBody>
          <a:bodyPr>
            <a:normAutofit fontScale="92500" lnSpcReduction="10000"/>
          </a:bodyPr>
          <a:lstStyle/>
          <a:p>
            <a:pPr marL="288000" indent="-288000">
              <a:lnSpc>
                <a:spcPct val="120000"/>
              </a:lnSpc>
              <a:spcBef>
                <a:spcPts val="0"/>
              </a:spcBef>
              <a:spcAft>
                <a:spcPts val="1200"/>
              </a:spcAft>
            </a:pPr>
            <a:r>
              <a:rPr lang="en-GB" dirty="0"/>
              <a:t>At Ecopulz, our mission is to </a:t>
            </a:r>
            <a:r>
              <a:rPr lang="en-GB" b="1" dirty="0"/>
              <a:t>create sustainable impact by empowering the people, assets, and organizations driving the energy transition.</a:t>
            </a:r>
            <a:r>
              <a:rPr lang="en-GB" dirty="0"/>
              <a:t> With our Enabler’s Mindset, we unlock the potential of individuals and systems, fostering innovation and collaboration.</a:t>
            </a:r>
          </a:p>
          <a:p>
            <a:pPr marL="0" indent="0">
              <a:lnSpc>
                <a:spcPct val="120000"/>
              </a:lnSpc>
              <a:spcBef>
                <a:spcPts val="0"/>
              </a:spcBef>
              <a:spcAft>
                <a:spcPts val="1200"/>
              </a:spcAft>
              <a:buNone/>
            </a:pPr>
            <a:endParaRPr lang="nl-NL" dirty="0"/>
          </a:p>
          <a:p>
            <a:pPr marL="288000" indent="-288000">
              <a:lnSpc>
                <a:spcPct val="120000"/>
              </a:lnSpc>
              <a:spcBef>
                <a:spcPts val="0"/>
              </a:spcBef>
              <a:spcAft>
                <a:spcPts val="1200"/>
              </a:spcAft>
            </a:pPr>
            <a:r>
              <a:rPr lang="en-GB" dirty="0"/>
              <a:t>At Ecopulz, we envision a world where </a:t>
            </a:r>
            <a:r>
              <a:rPr lang="en-GB" b="1" dirty="0"/>
              <a:t>empowered people, optimized assets, and sustainable organizations work together to drive the energy transition. </a:t>
            </a:r>
            <a:r>
              <a:rPr lang="en-GB" dirty="0"/>
              <a:t>We strive to be the catalyst for positive change and to help shape a world where sustainability is at the heart of every decision.</a:t>
            </a:r>
            <a:endParaRPr lang="nl-NL"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20</a:t>
            </a:fld>
            <a:endParaRPr lang="nl-NL"/>
          </a:p>
        </p:txBody>
      </p:sp>
    </p:spTree>
    <p:extLst>
      <p:ext uri="{BB962C8B-B14F-4D97-AF65-F5344CB8AC3E}">
        <p14:creationId xmlns:p14="http://schemas.microsoft.com/office/powerpoint/2010/main" val="3394651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515938" y="1"/>
            <a:ext cx="9137020" cy="1341438"/>
          </a:xfrm>
        </p:spPr>
        <p:txBody>
          <a:bodyPr>
            <a:normAutofit/>
          </a:bodyPr>
          <a:lstStyle/>
          <a:p>
            <a:r>
              <a:rPr lang="nl-NL" dirty="0" err="1"/>
              <a:t>What</a:t>
            </a:r>
            <a:r>
              <a:rPr lang="nl-NL" dirty="0"/>
              <a:t> is Ecopulz?</a:t>
            </a:r>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2"/>
            <a:ext cx="4390360" cy="4967274"/>
          </a:xfrm>
        </p:spPr>
        <p:txBody>
          <a:bodyPr>
            <a:noAutofit/>
          </a:bodyPr>
          <a:lstStyle/>
          <a:p>
            <a:pPr marL="288000" indent="-288000">
              <a:lnSpc>
                <a:spcPct val="120000"/>
              </a:lnSpc>
              <a:spcBef>
                <a:spcPts val="0"/>
              </a:spcBef>
              <a:spcAft>
                <a:spcPts val="1200"/>
              </a:spcAft>
            </a:pPr>
            <a:r>
              <a:rPr lang="en-GB" sz="1400" dirty="0"/>
              <a:t>Open-minded</a:t>
            </a:r>
          </a:p>
          <a:p>
            <a:pPr marL="288000" indent="-288000">
              <a:lnSpc>
                <a:spcPct val="120000"/>
              </a:lnSpc>
              <a:spcBef>
                <a:spcPts val="0"/>
              </a:spcBef>
              <a:spcAft>
                <a:spcPts val="1200"/>
              </a:spcAft>
            </a:pPr>
            <a:r>
              <a:rPr lang="en-GB" sz="1400" dirty="0"/>
              <a:t>Open to new ideas</a:t>
            </a:r>
          </a:p>
          <a:p>
            <a:pPr marL="288000" indent="-288000">
              <a:lnSpc>
                <a:spcPct val="120000"/>
              </a:lnSpc>
              <a:spcBef>
                <a:spcPts val="0"/>
              </a:spcBef>
              <a:spcAft>
                <a:spcPts val="1200"/>
              </a:spcAft>
            </a:pPr>
            <a:r>
              <a:rPr lang="en-GB" sz="1400" dirty="0"/>
              <a:t>Innovative</a:t>
            </a:r>
          </a:p>
          <a:p>
            <a:pPr marL="288000" indent="-288000">
              <a:lnSpc>
                <a:spcPct val="120000"/>
              </a:lnSpc>
              <a:spcBef>
                <a:spcPts val="0"/>
              </a:spcBef>
              <a:spcAft>
                <a:spcPts val="1200"/>
              </a:spcAft>
            </a:pPr>
            <a:r>
              <a:rPr lang="en-GB" sz="1400" dirty="0"/>
              <a:t>Good at creating opportunities</a:t>
            </a:r>
          </a:p>
          <a:p>
            <a:pPr marL="288000" indent="-288000">
              <a:lnSpc>
                <a:spcPct val="120000"/>
              </a:lnSpc>
              <a:spcBef>
                <a:spcPts val="0"/>
              </a:spcBef>
              <a:spcAft>
                <a:spcPts val="1200"/>
              </a:spcAft>
            </a:pPr>
            <a:r>
              <a:rPr lang="en-GB" sz="1400" dirty="0"/>
              <a:t>Ambitious</a:t>
            </a:r>
          </a:p>
          <a:p>
            <a:pPr marL="288000" indent="-288000">
              <a:lnSpc>
                <a:spcPct val="120000"/>
              </a:lnSpc>
              <a:spcBef>
                <a:spcPts val="0"/>
              </a:spcBef>
              <a:spcAft>
                <a:spcPts val="1200"/>
              </a:spcAft>
            </a:pPr>
            <a:r>
              <a:rPr lang="en-GB" sz="1400" dirty="0"/>
              <a:t>Dynamic</a:t>
            </a:r>
          </a:p>
          <a:p>
            <a:pPr marL="288000" indent="-288000">
              <a:lnSpc>
                <a:spcPct val="120000"/>
              </a:lnSpc>
              <a:spcBef>
                <a:spcPts val="0"/>
              </a:spcBef>
              <a:spcAft>
                <a:spcPts val="1200"/>
              </a:spcAft>
            </a:pPr>
            <a:r>
              <a:rPr lang="en-GB" sz="1400" dirty="0"/>
              <a:t>Flexible</a:t>
            </a:r>
          </a:p>
          <a:p>
            <a:pPr marL="288000" indent="-288000">
              <a:lnSpc>
                <a:spcPct val="120000"/>
              </a:lnSpc>
              <a:spcBef>
                <a:spcPts val="0"/>
              </a:spcBef>
              <a:spcAft>
                <a:spcPts val="1200"/>
              </a:spcAft>
            </a:pPr>
            <a:r>
              <a:rPr lang="en-GB" sz="1400" dirty="0"/>
              <a:t>Growing (internationally)</a:t>
            </a:r>
          </a:p>
          <a:p>
            <a:pPr marL="288000" indent="-288000">
              <a:lnSpc>
                <a:spcPct val="120000"/>
              </a:lnSpc>
              <a:spcBef>
                <a:spcPts val="0"/>
              </a:spcBef>
              <a:spcAft>
                <a:spcPts val="1200"/>
              </a:spcAft>
            </a:pPr>
            <a:r>
              <a:rPr lang="en-GB" sz="1400" dirty="0"/>
              <a:t>Dutch</a:t>
            </a:r>
          </a:p>
          <a:p>
            <a:pPr marL="288000" indent="-288000">
              <a:lnSpc>
                <a:spcPct val="120000"/>
              </a:lnSpc>
              <a:spcBef>
                <a:spcPts val="0"/>
              </a:spcBef>
              <a:spcAft>
                <a:spcPts val="1200"/>
              </a:spcAft>
            </a:pPr>
            <a:r>
              <a:rPr lang="en-GB" sz="1400" dirty="0"/>
              <a:t>Multicultural</a:t>
            </a:r>
          </a:p>
          <a:p>
            <a:pPr marL="288000" indent="-288000">
              <a:lnSpc>
                <a:spcPct val="120000"/>
              </a:lnSpc>
              <a:spcBef>
                <a:spcPts val="0"/>
              </a:spcBef>
              <a:spcAft>
                <a:spcPts val="1200"/>
              </a:spcAft>
            </a:pPr>
            <a:r>
              <a:rPr lang="en-GB" sz="1400" dirty="0"/>
              <a:t>A company that provides services in the energy and utilities sector</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21</a:t>
            </a:fld>
            <a:endParaRPr lang="nl-NL"/>
          </a:p>
        </p:txBody>
      </p:sp>
      <p:sp>
        <p:nvSpPr>
          <p:cNvPr id="6" name="Content Placeholder 2">
            <a:extLst>
              <a:ext uri="{FF2B5EF4-FFF2-40B4-BE49-F238E27FC236}">
                <a16:creationId xmlns:a16="http://schemas.microsoft.com/office/drawing/2014/main" id="{3E2261AB-44D6-38FD-3B68-4C8016606792}"/>
              </a:ext>
            </a:extLst>
          </p:cNvPr>
          <p:cNvSpPr txBox="1">
            <a:spLocks/>
          </p:cNvSpPr>
          <p:nvPr/>
        </p:nvSpPr>
        <p:spPr>
          <a:xfrm>
            <a:off x="5235422" y="1590841"/>
            <a:ext cx="5265430" cy="46919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600"/>
              </a:spcAft>
              <a:buFontTx/>
              <a:buBlip>
                <a:blip r:embed="rId2"/>
              </a:buBlip>
              <a:defRPr kumimoji="0" lang="en-US" sz="24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indent="-288000">
              <a:lnSpc>
                <a:spcPct val="120000"/>
              </a:lnSpc>
              <a:spcBef>
                <a:spcPts val="0"/>
              </a:spcBef>
              <a:spcAft>
                <a:spcPts val="1200"/>
              </a:spcAft>
            </a:pPr>
            <a:r>
              <a:rPr lang="en-GB" sz="1400" dirty="0"/>
              <a:t>Rooted in the Netherlands and the Dutch heating transition</a:t>
            </a:r>
          </a:p>
          <a:p>
            <a:pPr marL="288000" indent="-288000">
              <a:lnSpc>
                <a:spcPct val="120000"/>
              </a:lnSpc>
              <a:spcBef>
                <a:spcPts val="0"/>
              </a:spcBef>
              <a:spcAft>
                <a:spcPts val="1200"/>
              </a:spcAft>
            </a:pPr>
            <a:r>
              <a:rPr lang="en-GB" sz="1400" dirty="0"/>
              <a:t>Active in the Netherlands, Egypt, and Spain</a:t>
            </a:r>
          </a:p>
          <a:p>
            <a:pPr marL="288000" indent="-288000">
              <a:lnSpc>
                <a:spcPct val="120000"/>
              </a:lnSpc>
              <a:spcBef>
                <a:spcPts val="0"/>
              </a:spcBef>
              <a:spcAft>
                <a:spcPts val="1200"/>
              </a:spcAft>
            </a:pPr>
            <a:r>
              <a:rPr lang="en-GB" sz="1400" dirty="0"/>
              <a:t>Experienced project managers</a:t>
            </a:r>
          </a:p>
          <a:p>
            <a:pPr marL="288000" indent="-288000">
              <a:lnSpc>
                <a:spcPct val="120000"/>
              </a:lnSpc>
              <a:spcBef>
                <a:spcPts val="0"/>
              </a:spcBef>
              <a:spcAft>
                <a:spcPts val="1200"/>
              </a:spcAft>
            </a:pPr>
            <a:r>
              <a:rPr lang="en-GB" sz="1400" dirty="0"/>
              <a:t>Young talent</a:t>
            </a:r>
          </a:p>
          <a:p>
            <a:pPr marL="288000" indent="-288000">
              <a:lnSpc>
                <a:spcPct val="120000"/>
              </a:lnSpc>
              <a:spcBef>
                <a:spcPts val="0"/>
              </a:spcBef>
              <a:spcAft>
                <a:spcPts val="1200"/>
              </a:spcAft>
            </a:pPr>
            <a:r>
              <a:rPr lang="en-GB" sz="1400" dirty="0"/>
              <a:t>Active in asset management and education</a:t>
            </a:r>
          </a:p>
          <a:p>
            <a:pPr marL="288000" indent="-288000">
              <a:lnSpc>
                <a:spcPct val="120000"/>
              </a:lnSpc>
              <a:spcBef>
                <a:spcPts val="0"/>
              </a:spcBef>
              <a:spcAft>
                <a:spcPts val="1200"/>
              </a:spcAft>
            </a:pPr>
            <a:r>
              <a:rPr lang="en-GB" sz="1400" dirty="0"/>
              <a:t>Business casual</a:t>
            </a:r>
          </a:p>
          <a:p>
            <a:pPr marL="288000" indent="-288000">
              <a:lnSpc>
                <a:spcPct val="120000"/>
              </a:lnSpc>
              <a:spcBef>
                <a:spcPts val="0"/>
              </a:spcBef>
              <a:spcAft>
                <a:spcPts val="1200"/>
              </a:spcAft>
            </a:pPr>
            <a:r>
              <a:rPr lang="en-GB" sz="1400" dirty="0"/>
              <a:t>A flat company structure</a:t>
            </a:r>
          </a:p>
          <a:p>
            <a:pPr marL="288000" indent="-288000">
              <a:lnSpc>
                <a:spcPct val="120000"/>
              </a:lnSpc>
              <a:spcBef>
                <a:spcPts val="0"/>
              </a:spcBef>
              <a:spcAft>
                <a:spcPts val="1200"/>
              </a:spcAft>
            </a:pPr>
            <a:r>
              <a:rPr lang="en-GB" sz="1400" dirty="0"/>
              <a:t>A Dutch team spread out across the Netherlands</a:t>
            </a:r>
          </a:p>
          <a:p>
            <a:pPr marL="288000" indent="-288000">
              <a:lnSpc>
                <a:spcPct val="120000"/>
              </a:lnSpc>
              <a:spcBef>
                <a:spcPts val="0"/>
              </a:spcBef>
              <a:spcAft>
                <a:spcPts val="1200"/>
              </a:spcAft>
            </a:pPr>
            <a:r>
              <a:rPr lang="en-GB" sz="1400" dirty="0"/>
              <a:t>A company with offices in Breda, Cairo and Spain</a:t>
            </a:r>
          </a:p>
          <a:p>
            <a:pPr marL="288000" indent="-288000">
              <a:lnSpc>
                <a:spcPct val="120000"/>
              </a:lnSpc>
              <a:spcBef>
                <a:spcPts val="0"/>
              </a:spcBef>
              <a:spcAft>
                <a:spcPts val="1200"/>
              </a:spcAft>
            </a:pPr>
            <a:r>
              <a:rPr lang="en-GB" sz="1400" dirty="0"/>
              <a:t>Type 3 enneagram</a:t>
            </a:r>
          </a:p>
          <a:p>
            <a:pPr marL="288000" indent="-288000">
              <a:lnSpc>
                <a:spcPct val="120000"/>
              </a:lnSpc>
              <a:spcBef>
                <a:spcPts val="0"/>
              </a:spcBef>
              <a:spcAft>
                <a:spcPts val="1200"/>
              </a:spcAft>
            </a:pPr>
            <a:r>
              <a:rPr lang="en-GB" sz="1400" dirty="0"/>
              <a:t>Entrepreneurship</a:t>
            </a:r>
          </a:p>
        </p:txBody>
      </p:sp>
    </p:spTree>
    <p:extLst>
      <p:ext uri="{BB962C8B-B14F-4D97-AF65-F5344CB8AC3E}">
        <p14:creationId xmlns:p14="http://schemas.microsoft.com/office/powerpoint/2010/main" val="514844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B52950E-007D-9FA4-9148-A522725930BF}"/>
              </a:ext>
            </a:extLst>
          </p:cNvPr>
          <p:cNvSpPr>
            <a:spLocks noGrp="1"/>
          </p:cNvSpPr>
          <p:nvPr>
            <p:ph type="sldNum" sz="quarter" idx="12"/>
          </p:nvPr>
        </p:nvSpPr>
        <p:spPr/>
        <p:txBody>
          <a:bodyPr/>
          <a:lstStyle/>
          <a:p>
            <a:fld id="{EDF082A1-913E-4F50-B761-AF5A627CE1F1}" type="slidenum">
              <a:rPr lang="nl-NL" smtClean="0"/>
              <a:pPr/>
              <a:t>22</a:t>
            </a:fld>
            <a:endParaRPr lang="nl-NL"/>
          </a:p>
        </p:txBody>
      </p:sp>
      <p:pic>
        <p:nvPicPr>
          <p:cNvPr id="11" name="Picture 10" descr="A person laughing while holding a helmet&#10;&#10;Description automatically generated">
            <a:extLst>
              <a:ext uri="{FF2B5EF4-FFF2-40B4-BE49-F238E27FC236}">
                <a16:creationId xmlns:a16="http://schemas.microsoft.com/office/drawing/2014/main" id="{128D3FC7-68BE-702D-2612-1C91CE9E51C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192000" cy="8121970"/>
          </a:xfrm>
          <a:prstGeom prst="rect">
            <a:avLst/>
          </a:prstGeom>
        </p:spPr>
      </p:pic>
      <p:sp>
        <p:nvSpPr>
          <p:cNvPr id="5" name="Rectangle 4">
            <a:extLst>
              <a:ext uri="{FF2B5EF4-FFF2-40B4-BE49-F238E27FC236}">
                <a16:creationId xmlns:a16="http://schemas.microsoft.com/office/drawing/2014/main" id="{D65BF775-1903-10C4-4658-85F4B8624EFF}"/>
              </a:ext>
            </a:extLst>
          </p:cNvPr>
          <p:cNvSpPr/>
          <p:nvPr/>
        </p:nvSpPr>
        <p:spPr>
          <a:xfrm>
            <a:off x="-314632" y="5184416"/>
            <a:ext cx="12604955" cy="2343867"/>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3E562CF5-37C5-145E-0865-6E36A28135DB}"/>
              </a:ext>
            </a:extLst>
          </p:cNvPr>
          <p:cNvSpPr>
            <a:spLocks noGrp="1"/>
          </p:cNvSpPr>
          <p:nvPr>
            <p:ph type="title"/>
          </p:nvPr>
        </p:nvSpPr>
        <p:spPr>
          <a:xfrm>
            <a:off x="378286" y="5380037"/>
            <a:ext cx="4349359" cy="1341438"/>
          </a:xfrm>
        </p:spPr>
        <p:txBody>
          <a:bodyPr>
            <a:normAutofit/>
          </a:bodyPr>
          <a:lstStyle/>
          <a:p>
            <a:r>
              <a:rPr lang="nl-NL" sz="3200" dirty="0" err="1"/>
              <a:t>Our</a:t>
            </a:r>
            <a:r>
              <a:rPr lang="nl-NL" sz="3200" dirty="0"/>
              <a:t> </a:t>
            </a:r>
            <a:r>
              <a:rPr lang="nl-NL" sz="3200" dirty="0" err="1"/>
              <a:t>core</a:t>
            </a:r>
            <a:r>
              <a:rPr lang="nl-NL" sz="3200" dirty="0"/>
              <a:t> </a:t>
            </a:r>
            <a:r>
              <a:rPr lang="nl-NL" sz="3200" dirty="0" err="1"/>
              <a:t>values</a:t>
            </a:r>
            <a:endParaRPr lang="nl-NL" sz="3200" dirty="0"/>
          </a:p>
        </p:txBody>
      </p:sp>
    </p:spTree>
    <p:extLst>
      <p:ext uri="{BB962C8B-B14F-4D97-AF65-F5344CB8AC3E}">
        <p14:creationId xmlns:p14="http://schemas.microsoft.com/office/powerpoint/2010/main" val="315331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2053183" y="5500001"/>
            <a:ext cx="2209772" cy="751942"/>
          </a:xfrm>
        </p:spPr>
        <p:txBody>
          <a:bodyPr>
            <a:normAutofit/>
          </a:bodyPr>
          <a:lstStyle/>
          <a:p>
            <a:pPr marL="0" indent="0">
              <a:lnSpc>
                <a:spcPct val="120000"/>
              </a:lnSpc>
              <a:spcBef>
                <a:spcPts val="0"/>
              </a:spcBef>
              <a:spcAft>
                <a:spcPts val="1200"/>
              </a:spcAft>
              <a:buNone/>
            </a:pPr>
            <a:r>
              <a:rPr lang="nl-NL" sz="2800" dirty="0" err="1"/>
              <a:t>Ownership</a:t>
            </a:r>
            <a:endParaRPr lang="nl-NL"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23</a:t>
            </a:fld>
            <a:endParaRPr lang="nl-NL"/>
          </a:p>
        </p:txBody>
      </p:sp>
      <p:pic>
        <p:nvPicPr>
          <p:cNvPr id="1026" name="Picture 2">
            <a:extLst>
              <a:ext uri="{FF2B5EF4-FFF2-40B4-BE49-F238E27FC236}">
                <a16:creationId xmlns:a16="http://schemas.microsoft.com/office/drawing/2014/main" id="{6F2ED675-1A6E-17AF-D7BA-C7F90089E21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48654" y="2016864"/>
            <a:ext cx="680083" cy="680083"/>
          </a:xfrm>
          <a:prstGeom prst="rect">
            <a:avLst/>
          </a:prstGeom>
          <a:solidFill>
            <a:schemeClr val="accent1"/>
          </a:solidFill>
        </p:spPr>
      </p:pic>
      <p:pic>
        <p:nvPicPr>
          <p:cNvPr id="5" name="Picture 2">
            <a:extLst>
              <a:ext uri="{FF2B5EF4-FFF2-40B4-BE49-F238E27FC236}">
                <a16:creationId xmlns:a16="http://schemas.microsoft.com/office/drawing/2014/main" id="{70E96EEA-D795-4624-BCA7-FBF6DF21B4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6661" y="874829"/>
            <a:ext cx="680083" cy="680083"/>
          </a:xfrm>
          <a:prstGeom prst="rect">
            <a:avLst/>
          </a:prstGeom>
          <a:solidFill>
            <a:schemeClr val="accent2"/>
          </a:solidFill>
        </p:spPr>
      </p:pic>
      <p:pic>
        <p:nvPicPr>
          <p:cNvPr id="6" name="Picture 2">
            <a:extLst>
              <a:ext uri="{FF2B5EF4-FFF2-40B4-BE49-F238E27FC236}">
                <a16:creationId xmlns:a16="http://schemas.microsoft.com/office/drawing/2014/main" id="{AB9189BC-E98B-133C-E47B-5C104B16AC6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48654" y="3158899"/>
            <a:ext cx="680083" cy="680083"/>
          </a:xfrm>
          <a:prstGeom prst="rect">
            <a:avLst/>
          </a:prstGeom>
          <a:solidFill>
            <a:schemeClr val="accent2"/>
          </a:solidFill>
        </p:spPr>
      </p:pic>
      <p:pic>
        <p:nvPicPr>
          <p:cNvPr id="7" name="Picture 2">
            <a:extLst>
              <a:ext uri="{FF2B5EF4-FFF2-40B4-BE49-F238E27FC236}">
                <a16:creationId xmlns:a16="http://schemas.microsoft.com/office/drawing/2014/main" id="{97700AF7-5E75-D7B9-BE6E-3879F2DFB59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01072" y="4300934"/>
            <a:ext cx="680083" cy="680083"/>
          </a:xfrm>
          <a:prstGeom prst="rect">
            <a:avLst/>
          </a:prstGeom>
          <a:solidFill>
            <a:schemeClr val="accent1"/>
          </a:solidFill>
        </p:spPr>
      </p:pic>
      <p:pic>
        <p:nvPicPr>
          <p:cNvPr id="8" name="Picture 2">
            <a:extLst>
              <a:ext uri="{FF2B5EF4-FFF2-40B4-BE49-F238E27FC236}">
                <a16:creationId xmlns:a16="http://schemas.microsoft.com/office/drawing/2014/main" id="{B8074FAD-AB7A-8D62-4628-2CCD66B667E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13233" y="5442969"/>
            <a:ext cx="680083" cy="680083"/>
          </a:xfrm>
          <a:prstGeom prst="rect">
            <a:avLst/>
          </a:prstGeom>
          <a:solidFill>
            <a:schemeClr val="accent2"/>
          </a:solidFill>
        </p:spPr>
      </p:pic>
      <p:sp>
        <p:nvSpPr>
          <p:cNvPr id="11" name="Content Placeholder 2">
            <a:extLst>
              <a:ext uri="{FF2B5EF4-FFF2-40B4-BE49-F238E27FC236}">
                <a16:creationId xmlns:a16="http://schemas.microsoft.com/office/drawing/2014/main" id="{423956CC-9802-3BA6-659A-020A7E42FB98}"/>
              </a:ext>
            </a:extLst>
          </p:cNvPr>
          <p:cNvSpPr txBox="1">
            <a:spLocks/>
          </p:cNvSpPr>
          <p:nvPr/>
        </p:nvSpPr>
        <p:spPr>
          <a:xfrm>
            <a:off x="2053183" y="978897"/>
            <a:ext cx="2733624" cy="75194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sz="2800" dirty="0" err="1"/>
              <a:t>Sustainability</a:t>
            </a:r>
            <a:endParaRPr lang="nl-NL" sz="2800" dirty="0"/>
          </a:p>
        </p:txBody>
      </p:sp>
      <p:sp>
        <p:nvSpPr>
          <p:cNvPr id="12" name="Content Placeholder 2">
            <a:extLst>
              <a:ext uri="{FF2B5EF4-FFF2-40B4-BE49-F238E27FC236}">
                <a16:creationId xmlns:a16="http://schemas.microsoft.com/office/drawing/2014/main" id="{7100DA8D-D950-E3F7-8FDD-39543CCE3DD0}"/>
              </a:ext>
            </a:extLst>
          </p:cNvPr>
          <p:cNvSpPr txBox="1">
            <a:spLocks/>
          </p:cNvSpPr>
          <p:nvPr/>
        </p:nvSpPr>
        <p:spPr>
          <a:xfrm>
            <a:off x="2053183" y="2016864"/>
            <a:ext cx="1882879" cy="680083"/>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sz="2800" dirty="0" err="1"/>
              <a:t>Enabling</a:t>
            </a:r>
            <a:endParaRPr lang="nl-NL" dirty="0"/>
          </a:p>
        </p:txBody>
      </p:sp>
      <p:sp>
        <p:nvSpPr>
          <p:cNvPr id="13" name="Content Placeholder 2">
            <a:extLst>
              <a:ext uri="{FF2B5EF4-FFF2-40B4-BE49-F238E27FC236}">
                <a16:creationId xmlns:a16="http://schemas.microsoft.com/office/drawing/2014/main" id="{26A95DEB-3E2E-129A-1E31-A796C54CBE2F}"/>
              </a:ext>
            </a:extLst>
          </p:cNvPr>
          <p:cNvSpPr txBox="1">
            <a:spLocks/>
          </p:cNvSpPr>
          <p:nvPr/>
        </p:nvSpPr>
        <p:spPr>
          <a:xfrm>
            <a:off x="2053183" y="3220801"/>
            <a:ext cx="2805553" cy="789237"/>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sz="2800" dirty="0"/>
              <a:t>Development</a:t>
            </a:r>
            <a:endParaRPr lang="nl-NL" dirty="0"/>
          </a:p>
        </p:txBody>
      </p:sp>
      <p:sp>
        <p:nvSpPr>
          <p:cNvPr id="14" name="Content Placeholder 2">
            <a:extLst>
              <a:ext uri="{FF2B5EF4-FFF2-40B4-BE49-F238E27FC236}">
                <a16:creationId xmlns:a16="http://schemas.microsoft.com/office/drawing/2014/main" id="{74B002A8-CA8F-39AE-BB0E-DAFC36B7A4FB}"/>
              </a:ext>
            </a:extLst>
          </p:cNvPr>
          <p:cNvSpPr txBox="1">
            <a:spLocks/>
          </p:cNvSpPr>
          <p:nvPr/>
        </p:nvSpPr>
        <p:spPr>
          <a:xfrm>
            <a:off x="2038952" y="4318140"/>
            <a:ext cx="2996355" cy="733834"/>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spcAft>
                <a:spcPts val="0"/>
              </a:spcAft>
              <a:buFontTx/>
              <a:buBlip>
                <a:blip r:embed="rId3"/>
              </a:buBlip>
              <a:defRPr kumimoji="0" lang="en-US" sz="2400" b="0" i="0" u="none" strike="noStrike" kern="1200" cap="none" spc="0" normalizeH="0" baseline="0" dirty="0" smtClean="0">
                <a:ln>
                  <a:noFill/>
                </a:ln>
                <a:solidFill>
                  <a:prstClr val="black"/>
                </a:solidFill>
                <a:effectLst/>
                <a:uLnTx/>
                <a:uFillTx/>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sz="2800" dirty="0" err="1"/>
              <a:t>Collaboration</a:t>
            </a:r>
            <a:endParaRPr lang="nl-NL" dirty="0"/>
          </a:p>
        </p:txBody>
      </p:sp>
    </p:spTree>
    <p:extLst>
      <p:ext uri="{BB962C8B-B14F-4D97-AF65-F5344CB8AC3E}">
        <p14:creationId xmlns:p14="http://schemas.microsoft.com/office/powerpoint/2010/main" val="3218053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Sustainability</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2"/>
            <a:ext cx="9060681" cy="4957442"/>
          </a:xfrm>
        </p:spPr>
        <p:txBody>
          <a:bodyPr>
            <a:normAutofit/>
          </a:bodyPr>
          <a:lstStyle/>
          <a:p>
            <a:pPr marL="288000" indent="-288000">
              <a:lnSpc>
                <a:spcPct val="120000"/>
              </a:lnSpc>
              <a:spcBef>
                <a:spcPts val="0"/>
              </a:spcBef>
              <a:spcAft>
                <a:spcPts val="1200"/>
              </a:spcAft>
            </a:pPr>
            <a:r>
              <a:rPr lang="en-GB" sz="2000" dirty="0"/>
              <a:t>Sustainability at Ecopulz means maximizing and improving assets to </a:t>
            </a:r>
            <a:r>
              <a:rPr lang="en-GB" sz="2000" b="1" dirty="0"/>
              <a:t>drive the energy transition</a:t>
            </a:r>
            <a:r>
              <a:rPr lang="en-GB" sz="2000" dirty="0"/>
              <a:t>, promoting a </a:t>
            </a:r>
            <a:r>
              <a:rPr lang="en-GB" sz="2000" b="1" dirty="0"/>
              <a:t>positive impact </a:t>
            </a:r>
            <a:r>
              <a:rPr lang="en-GB" sz="2000" dirty="0"/>
              <a:t>on the environment and society, and building a </a:t>
            </a:r>
            <a:r>
              <a:rPr lang="en-GB" sz="2000" b="1" dirty="0"/>
              <a:t>thriving company culture </a:t>
            </a:r>
            <a:r>
              <a:rPr lang="en-GB" sz="2000" dirty="0"/>
              <a:t>where leadership fosters success, learning and continuous improvement.</a:t>
            </a:r>
            <a:endParaRPr lang="nl-NL" sz="2000" dirty="0"/>
          </a:p>
          <a:p>
            <a:pPr marL="288000" indent="-288000">
              <a:lnSpc>
                <a:spcPct val="120000"/>
              </a:lnSpc>
              <a:spcBef>
                <a:spcPts val="0"/>
              </a:spcBef>
              <a:spcAft>
                <a:spcPts val="1200"/>
              </a:spcAft>
            </a:pPr>
            <a:endParaRPr lang="nl-NL"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24</a:t>
            </a:fld>
            <a:endParaRPr lang="nl-NL"/>
          </a:p>
        </p:txBody>
      </p:sp>
    </p:spTree>
    <p:extLst>
      <p:ext uri="{BB962C8B-B14F-4D97-AF65-F5344CB8AC3E}">
        <p14:creationId xmlns:p14="http://schemas.microsoft.com/office/powerpoint/2010/main" val="847028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Enabling</a:t>
            </a:r>
            <a:endParaRPr lang="nl-NL" dirty="0"/>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9286824" cy="4368484"/>
          </a:xfrm>
        </p:spPr>
        <p:txBody>
          <a:bodyPr>
            <a:normAutofit/>
          </a:bodyPr>
          <a:lstStyle/>
          <a:p>
            <a:pPr marL="288000" indent="-288000">
              <a:lnSpc>
                <a:spcPct val="120000"/>
              </a:lnSpc>
              <a:spcBef>
                <a:spcPts val="0"/>
              </a:spcBef>
              <a:spcAft>
                <a:spcPts val="1200"/>
              </a:spcAft>
            </a:pPr>
            <a:r>
              <a:rPr lang="en-GB" sz="2000" dirty="0"/>
              <a:t>Enabling at Ecopulz means </a:t>
            </a:r>
            <a:r>
              <a:rPr lang="en-GB" sz="2000" b="1" dirty="0"/>
              <a:t>empowering people, organizations and projects</a:t>
            </a:r>
            <a:r>
              <a:rPr lang="en-GB" sz="2000" dirty="0"/>
              <a:t> by unlocking their potential, encouraging growth and facilitating success - whether through coaching, training programs or leveraging unique talents to create meaningful change.</a:t>
            </a:r>
            <a:endParaRPr lang="nl-NL" sz="2000"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25</a:t>
            </a:fld>
            <a:endParaRPr lang="nl-NL"/>
          </a:p>
        </p:txBody>
      </p:sp>
    </p:spTree>
    <p:extLst>
      <p:ext uri="{BB962C8B-B14F-4D97-AF65-F5344CB8AC3E}">
        <p14:creationId xmlns:p14="http://schemas.microsoft.com/office/powerpoint/2010/main" val="3118490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a:t>Development</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9109844" cy="4368484"/>
          </a:xfrm>
        </p:spPr>
        <p:txBody>
          <a:bodyPr>
            <a:normAutofit/>
          </a:bodyPr>
          <a:lstStyle/>
          <a:p>
            <a:pPr marL="288000" indent="-288000">
              <a:lnSpc>
                <a:spcPct val="120000"/>
              </a:lnSpc>
              <a:spcBef>
                <a:spcPts val="0"/>
              </a:spcBef>
              <a:spcAft>
                <a:spcPts val="1200"/>
              </a:spcAft>
            </a:pPr>
            <a:r>
              <a:rPr lang="en-GB" sz="2000" dirty="0"/>
              <a:t>At Ecopulz, development means continually </a:t>
            </a:r>
            <a:r>
              <a:rPr lang="en-GB" sz="2000" b="1" dirty="0"/>
              <a:t>advancing innovative technologies and business practices</a:t>
            </a:r>
            <a:r>
              <a:rPr lang="en-GB" sz="2000" dirty="0"/>
              <a:t> as well as </a:t>
            </a:r>
            <a:r>
              <a:rPr lang="en-GB" sz="2000" b="1" dirty="0"/>
              <a:t>encouraging personal and professional growth </a:t>
            </a:r>
            <a:r>
              <a:rPr lang="en-GB" sz="2000" dirty="0"/>
              <a:t>through lifelong learning. This all with a view to driving the energy transition and achieving sustainable goals.</a:t>
            </a:r>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26</a:t>
            </a:fld>
            <a:endParaRPr lang="nl-NL"/>
          </a:p>
        </p:txBody>
      </p:sp>
    </p:spTree>
    <p:extLst>
      <p:ext uri="{BB962C8B-B14F-4D97-AF65-F5344CB8AC3E}">
        <p14:creationId xmlns:p14="http://schemas.microsoft.com/office/powerpoint/2010/main" val="722910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Collaboration</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2"/>
            <a:ext cx="9198333" cy="4368484"/>
          </a:xfrm>
        </p:spPr>
        <p:txBody>
          <a:bodyPr>
            <a:normAutofit/>
          </a:bodyPr>
          <a:lstStyle/>
          <a:p>
            <a:pPr marL="288000" indent="-288000">
              <a:lnSpc>
                <a:spcPct val="120000"/>
              </a:lnSpc>
              <a:spcBef>
                <a:spcPts val="0"/>
              </a:spcBef>
              <a:spcAft>
                <a:spcPts val="1200"/>
              </a:spcAft>
            </a:pPr>
            <a:r>
              <a:rPr lang="en-GB" sz="2000" dirty="0"/>
              <a:t>Collaboration at Ecopulz means fostering </a:t>
            </a:r>
            <a:r>
              <a:rPr lang="en-GB" sz="2000" b="1" dirty="0"/>
              <a:t>open communication, trust and equality </a:t>
            </a:r>
            <a:r>
              <a:rPr lang="en-GB" sz="2000" dirty="0"/>
              <a:t>within a diverse team, while </a:t>
            </a:r>
            <a:r>
              <a:rPr lang="en-GB" sz="2000" b="1" dirty="0"/>
              <a:t>building strong partnerships</a:t>
            </a:r>
            <a:r>
              <a:rPr lang="en-GB" sz="2000" dirty="0"/>
              <a:t> locally and internationally and empowering everyone to contribute meaningfully and influence decisions for shared success.</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27</a:t>
            </a:fld>
            <a:endParaRPr lang="nl-NL"/>
          </a:p>
        </p:txBody>
      </p:sp>
    </p:spTree>
    <p:extLst>
      <p:ext uri="{BB962C8B-B14F-4D97-AF65-F5344CB8AC3E}">
        <p14:creationId xmlns:p14="http://schemas.microsoft.com/office/powerpoint/2010/main" val="3186781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Ownership</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2"/>
            <a:ext cx="9109843" cy="4368484"/>
          </a:xfrm>
        </p:spPr>
        <p:txBody>
          <a:bodyPr>
            <a:normAutofit/>
          </a:bodyPr>
          <a:lstStyle/>
          <a:p>
            <a:pPr marL="288000" indent="-288000">
              <a:lnSpc>
                <a:spcPct val="120000"/>
              </a:lnSpc>
              <a:spcBef>
                <a:spcPts val="0"/>
              </a:spcBef>
              <a:spcAft>
                <a:spcPts val="1200"/>
              </a:spcAft>
            </a:pPr>
            <a:r>
              <a:rPr lang="en-GB" sz="2000" dirty="0"/>
              <a:t>At Ecopulz, ownership means fostering a corporate culture of </a:t>
            </a:r>
            <a:r>
              <a:rPr lang="en-GB" sz="2000" b="1" dirty="0"/>
              <a:t>initiative, responsibility and dedication</a:t>
            </a:r>
            <a:r>
              <a:rPr lang="en-GB" sz="2000" dirty="0"/>
              <a:t>, where individuals and our team take responsibility for their work, embrace autonomy and turn challenges into opportunities for long-term growth and success.</a:t>
            </a:r>
            <a:endParaRPr lang="nl-NL" sz="2000"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28</a:t>
            </a:fld>
            <a:endParaRPr lang="nl-NL"/>
          </a:p>
        </p:txBody>
      </p:sp>
    </p:spTree>
    <p:extLst>
      <p:ext uri="{BB962C8B-B14F-4D97-AF65-F5344CB8AC3E}">
        <p14:creationId xmlns:p14="http://schemas.microsoft.com/office/powerpoint/2010/main" val="1140147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172951A-70C3-7650-7F09-2F7334344718}"/>
              </a:ext>
            </a:extLst>
          </p:cNvPr>
          <p:cNvSpPr>
            <a:spLocks noGrp="1"/>
          </p:cNvSpPr>
          <p:nvPr>
            <p:ph type="sldNum" sz="quarter" idx="12"/>
          </p:nvPr>
        </p:nvSpPr>
        <p:spPr/>
        <p:txBody>
          <a:bodyPr/>
          <a:lstStyle/>
          <a:p>
            <a:fld id="{EDF082A1-913E-4F50-B761-AF5A627CE1F1}" type="slidenum">
              <a:rPr lang="nl-NL" smtClean="0"/>
              <a:pPr/>
              <a:t>29</a:t>
            </a:fld>
            <a:endParaRPr lang="nl-NL"/>
          </a:p>
        </p:txBody>
      </p:sp>
      <p:pic>
        <p:nvPicPr>
          <p:cNvPr id="3" name="Picture 2" descr="Men standing next to each other&#10;&#10;Description automatically generated">
            <a:extLst>
              <a:ext uri="{FF2B5EF4-FFF2-40B4-BE49-F238E27FC236}">
                <a16:creationId xmlns:a16="http://schemas.microsoft.com/office/drawing/2014/main" id="{86591ED9-1E8E-E53E-C751-73A09916597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12192000" cy="8121970"/>
          </a:xfrm>
          <a:prstGeom prst="rect">
            <a:avLst/>
          </a:prstGeom>
        </p:spPr>
      </p:pic>
      <p:sp>
        <p:nvSpPr>
          <p:cNvPr id="9" name="Rectangle 8">
            <a:extLst>
              <a:ext uri="{FF2B5EF4-FFF2-40B4-BE49-F238E27FC236}">
                <a16:creationId xmlns:a16="http://schemas.microsoft.com/office/drawing/2014/main" id="{1D2BC2E2-D7FC-1C18-7291-BAAB715ADDA6}"/>
              </a:ext>
            </a:extLst>
          </p:cNvPr>
          <p:cNvSpPr/>
          <p:nvPr/>
        </p:nvSpPr>
        <p:spPr>
          <a:xfrm>
            <a:off x="-314632" y="5282713"/>
            <a:ext cx="13185057" cy="2258628"/>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4" name="Title 3">
            <a:extLst>
              <a:ext uri="{FF2B5EF4-FFF2-40B4-BE49-F238E27FC236}">
                <a16:creationId xmlns:a16="http://schemas.microsoft.com/office/drawing/2014/main" id="{E9B49052-4842-24CE-2624-9D8FE760E99C}"/>
              </a:ext>
            </a:extLst>
          </p:cNvPr>
          <p:cNvSpPr>
            <a:spLocks noGrp="1"/>
          </p:cNvSpPr>
          <p:nvPr>
            <p:ph type="title"/>
          </p:nvPr>
        </p:nvSpPr>
        <p:spPr>
          <a:xfrm>
            <a:off x="604429" y="5516562"/>
            <a:ext cx="4450616" cy="1341438"/>
          </a:xfrm>
        </p:spPr>
        <p:txBody>
          <a:bodyPr/>
          <a:lstStyle/>
          <a:p>
            <a:r>
              <a:rPr lang="nl-NL" dirty="0" err="1"/>
              <a:t>What</a:t>
            </a:r>
            <a:r>
              <a:rPr lang="nl-NL" dirty="0"/>
              <a:t> we do</a:t>
            </a:r>
          </a:p>
        </p:txBody>
      </p:sp>
    </p:spTree>
    <p:extLst>
      <p:ext uri="{BB962C8B-B14F-4D97-AF65-F5344CB8AC3E}">
        <p14:creationId xmlns:p14="http://schemas.microsoft.com/office/powerpoint/2010/main" val="352756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What</a:t>
            </a:r>
            <a:r>
              <a:rPr lang="nl-NL" dirty="0"/>
              <a:t> we do</a:t>
            </a:r>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1"/>
            <a:ext cx="9286823" cy="5006603"/>
          </a:xfrm>
        </p:spPr>
        <p:txBody>
          <a:bodyPr>
            <a:normAutofit/>
          </a:bodyPr>
          <a:lstStyle/>
          <a:p>
            <a:pPr marL="288000" indent="-288000">
              <a:lnSpc>
                <a:spcPct val="120000"/>
              </a:lnSpc>
              <a:spcBef>
                <a:spcPts val="0"/>
              </a:spcBef>
              <a:spcAft>
                <a:spcPts val="1200"/>
              </a:spcAft>
            </a:pPr>
            <a:r>
              <a:rPr lang="nl-NL" dirty="0"/>
              <a:t>Asset management expertise</a:t>
            </a:r>
          </a:p>
          <a:p>
            <a:pPr marL="0" indent="0">
              <a:lnSpc>
                <a:spcPct val="120000"/>
              </a:lnSpc>
              <a:spcBef>
                <a:spcPts val="0"/>
              </a:spcBef>
              <a:spcAft>
                <a:spcPts val="1200"/>
              </a:spcAft>
              <a:buNone/>
            </a:pPr>
            <a:endParaRPr lang="nl-NL" dirty="0"/>
          </a:p>
          <a:p>
            <a:pPr marL="288000" indent="-288000">
              <a:lnSpc>
                <a:spcPct val="120000"/>
              </a:lnSpc>
              <a:spcBef>
                <a:spcPts val="0"/>
              </a:spcBef>
              <a:spcAft>
                <a:spcPts val="1200"/>
              </a:spcAft>
            </a:pPr>
            <a:r>
              <a:rPr lang="nl-NL" dirty="0"/>
              <a:t>Active in </a:t>
            </a:r>
            <a:r>
              <a:rPr lang="nl-NL" dirty="0" err="1"/>
              <a:t>the</a:t>
            </a:r>
            <a:r>
              <a:rPr lang="nl-NL" dirty="0"/>
              <a:t> Dutch </a:t>
            </a:r>
            <a:r>
              <a:rPr lang="nl-NL" dirty="0" err="1"/>
              <a:t>heating</a:t>
            </a:r>
            <a:r>
              <a:rPr lang="nl-NL" dirty="0"/>
              <a:t> </a:t>
            </a:r>
            <a:r>
              <a:rPr lang="nl-NL" dirty="0" err="1"/>
              <a:t>transition</a:t>
            </a:r>
            <a:endParaRPr lang="nl-NL" dirty="0"/>
          </a:p>
          <a:p>
            <a:pPr marL="457200" lvl="1" indent="0">
              <a:spcAft>
                <a:spcPts val="1200"/>
              </a:spcAft>
              <a:buNone/>
            </a:pPr>
            <a:endParaRPr lang="nl-NL" dirty="0"/>
          </a:p>
          <a:p>
            <a:pPr marL="288000" indent="-288000">
              <a:lnSpc>
                <a:spcPct val="120000"/>
              </a:lnSpc>
              <a:spcBef>
                <a:spcPts val="0"/>
              </a:spcBef>
              <a:spcAft>
                <a:spcPts val="1200"/>
              </a:spcAft>
            </a:pPr>
            <a:r>
              <a:rPr lang="en-GB" dirty="0"/>
              <a:t>Expanding internationally in sustainable energy</a:t>
            </a:r>
            <a:endParaRPr lang="nl-NL"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30</a:t>
            </a:fld>
            <a:endParaRPr lang="nl-NL"/>
          </a:p>
        </p:txBody>
      </p:sp>
    </p:spTree>
    <p:extLst>
      <p:ext uri="{BB962C8B-B14F-4D97-AF65-F5344CB8AC3E}">
        <p14:creationId xmlns:p14="http://schemas.microsoft.com/office/powerpoint/2010/main" val="2047305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a:t>Asset management expertise</a:t>
            </a:r>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1"/>
            <a:ext cx="9286823" cy="5006603"/>
          </a:xfrm>
        </p:spPr>
        <p:txBody>
          <a:bodyPr>
            <a:normAutofit fontScale="85000" lnSpcReduction="20000"/>
          </a:bodyPr>
          <a:lstStyle/>
          <a:p>
            <a:pPr marL="288000" indent="-288000">
              <a:lnSpc>
                <a:spcPct val="120000"/>
              </a:lnSpc>
              <a:spcBef>
                <a:spcPts val="0"/>
              </a:spcBef>
              <a:spcAft>
                <a:spcPts val="1200"/>
              </a:spcAft>
            </a:pPr>
            <a:r>
              <a:rPr lang="nl-NL" b="1" dirty="0"/>
              <a:t>At Ecopulz, we are:</a:t>
            </a:r>
          </a:p>
          <a:p>
            <a:pPr marL="745200" lvl="1" indent="-288000">
              <a:spcAft>
                <a:spcPts val="1200"/>
              </a:spcAft>
            </a:pPr>
            <a:r>
              <a:rPr lang="en-GB" dirty="0"/>
              <a:t>Backed by seasoned asset managers with deep, hands-on industry experience.</a:t>
            </a:r>
          </a:p>
          <a:p>
            <a:pPr marL="745200" lvl="1" indent="-288000">
              <a:spcAft>
                <a:spcPts val="1200"/>
              </a:spcAft>
            </a:pPr>
            <a:r>
              <a:rPr lang="en-GB" dirty="0"/>
              <a:t>Focused on data-driven decisions across the full asset lifecycle.</a:t>
            </a:r>
          </a:p>
          <a:p>
            <a:pPr marL="745200" lvl="1" indent="-288000">
              <a:spcAft>
                <a:spcPts val="1200"/>
              </a:spcAft>
            </a:pPr>
            <a:r>
              <a:rPr lang="en-GB" dirty="0"/>
              <a:t>Committed to maximizing performance, compliance, and long-term value.</a:t>
            </a:r>
            <a:endParaRPr lang="nl-NL" dirty="0"/>
          </a:p>
          <a:p>
            <a:pPr marL="288000" indent="-288000">
              <a:lnSpc>
                <a:spcPct val="120000"/>
              </a:lnSpc>
              <a:spcBef>
                <a:spcPts val="0"/>
              </a:spcBef>
              <a:spcAft>
                <a:spcPts val="1200"/>
              </a:spcAft>
            </a:pPr>
            <a:r>
              <a:rPr lang="en-GB" b="1" dirty="0"/>
              <a:t>Altima – our proprietary asset management platform:</a:t>
            </a:r>
          </a:p>
          <a:p>
            <a:pPr marL="745200" lvl="1" indent="-288000">
              <a:spcAft>
                <a:spcPts val="1200"/>
              </a:spcAft>
            </a:pPr>
            <a:r>
              <a:rPr lang="en-GB" dirty="0"/>
              <a:t>Centralizes asset data, maintenance, and performance insights in one platform;</a:t>
            </a:r>
          </a:p>
          <a:p>
            <a:pPr marL="745200" lvl="1" indent="-288000">
              <a:spcAft>
                <a:spcPts val="1200"/>
              </a:spcAft>
            </a:pPr>
            <a:r>
              <a:rPr lang="en-GB" dirty="0"/>
              <a:t>Drives proactive, data-driven asset and lifecycle decisions;</a:t>
            </a:r>
          </a:p>
          <a:p>
            <a:pPr marL="745200" lvl="1" indent="-288000">
              <a:spcAft>
                <a:spcPts val="1200"/>
              </a:spcAft>
            </a:pPr>
            <a:r>
              <a:rPr lang="en-GB" dirty="0"/>
              <a:t>Improves reliability, cost control, and compliance across operations.</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31</a:t>
            </a:fld>
            <a:endParaRPr lang="nl-NL"/>
          </a:p>
        </p:txBody>
      </p:sp>
    </p:spTree>
    <p:extLst>
      <p:ext uri="{BB962C8B-B14F-4D97-AF65-F5344CB8AC3E}">
        <p14:creationId xmlns:p14="http://schemas.microsoft.com/office/powerpoint/2010/main" val="2682102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515938" y="1"/>
            <a:ext cx="9286822" cy="1341438"/>
          </a:xfrm>
        </p:spPr>
        <p:txBody>
          <a:bodyPr/>
          <a:lstStyle/>
          <a:p>
            <a:r>
              <a:rPr lang="nl-NL" dirty="0"/>
              <a:t>Active in </a:t>
            </a:r>
            <a:r>
              <a:rPr lang="nl-NL" dirty="0" err="1"/>
              <a:t>the</a:t>
            </a:r>
            <a:r>
              <a:rPr lang="nl-NL" dirty="0"/>
              <a:t> Dutch </a:t>
            </a:r>
            <a:r>
              <a:rPr lang="nl-NL" dirty="0" err="1"/>
              <a:t>heating</a:t>
            </a:r>
            <a:r>
              <a:rPr lang="nl-NL" dirty="0"/>
              <a:t> </a:t>
            </a:r>
            <a:r>
              <a:rPr lang="nl-NL" dirty="0" err="1"/>
              <a:t>transition</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1"/>
            <a:ext cx="9286823" cy="5006603"/>
          </a:xfrm>
        </p:spPr>
        <p:txBody>
          <a:bodyPr>
            <a:normAutofit/>
          </a:bodyPr>
          <a:lstStyle/>
          <a:p>
            <a:pPr marL="0" indent="0">
              <a:lnSpc>
                <a:spcPct val="120000"/>
              </a:lnSpc>
              <a:spcBef>
                <a:spcPts val="0"/>
              </a:spcBef>
              <a:spcAft>
                <a:spcPts val="1200"/>
              </a:spcAft>
              <a:buNone/>
            </a:pPr>
            <a:r>
              <a:rPr lang="en-GB" b="1" dirty="0"/>
              <a:t>At Ecopulz we are:</a:t>
            </a:r>
          </a:p>
          <a:p>
            <a:pPr marL="288000" indent="-288000">
              <a:lnSpc>
                <a:spcPct val="120000"/>
              </a:lnSpc>
              <a:spcBef>
                <a:spcPts val="0"/>
              </a:spcBef>
              <a:spcAft>
                <a:spcPts val="1200"/>
              </a:spcAft>
            </a:pPr>
            <a:r>
              <a:rPr lang="en-GB" dirty="0"/>
              <a:t>Working closely with clients and local partners to deliver sustainable heating solutions across the Netherlands;</a:t>
            </a:r>
            <a:endParaRPr lang="nl-NL" dirty="0"/>
          </a:p>
          <a:p>
            <a:pPr marL="288000" indent="-288000">
              <a:lnSpc>
                <a:spcPct val="120000"/>
              </a:lnSpc>
              <a:spcBef>
                <a:spcPts val="0"/>
              </a:spcBef>
              <a:spcAft>
                <a:spcPts val="1200"/>
              </a:spcAft>
            </a:pPr>
            <a:r>
              <a:rPr lang="en-GB" dirty="0"/>
              <a:t>Applying our asset management expertise to support the transition from gas to future-proof heating infrastructure;</a:t>
            </a:r>
            <a:endParaRPr lang="nl-NL" dirty="0"/>
          </a:p>
          <a:p>
            <a:pPr marL="288000" indent="-288000">
              <a:lnSpc>
                <a:spcPct val="120000"/>
              </a:lnSpc>
              <a:spcBef>
                <a:spcPts val="0"/>
              </a:spcBef>
              <a:spcAft>
                <a:spcPts val="1200"/>
              </a:spcAft>
            </a:pPr>
            <a:r>
              <a:rPr lang="en-GB" dirty="0"/>
              <a:t>Actively contributing knowledge and experience to the evolving Dutch energy system and societal transition.</a:t>
            </a:r>
            <a:endParaRPr lang="nl-NL" b="1"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32</a:t>
            </a:fld>
            <a:endParaRPr lang="nl-NL"/>
          </a:p>
        </p:txBody>
      </p:sp>
    </p:spTree>
    <p:extLst>
      <p:ext uri="{BB962C8B-B14F-4D97-AF65-F5344CB8AC3E}">
        <p14:creationId xmlns:p14="http://schemas.microsoft.com/office/powerpoint/2010/main" val="3492076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a:xfrm>
            <a:off x="515938" y="1"/>
            <a:ext cx="8254436" cy="1341438"/>
          </a:xfrm>
        </p:spPr>
        <p:txBody>
          <a:bodyPr>
            <a:normAutofit fontScale="90000"/>
          </a:bodyPr>
          <a:lstStyle/>
          <a:p>
            <a:pPr marL="288000" indent="-288000">
              <a:lnSpc>
                <a:spcPct val="120000"/>
              </a:lnSpc>
              <a:spcBef>
                <a:spcPts val="0"/>
              </a:spcBef>
              <a:spcAft>
                <a:spcPts val="1200"/>
              </a:spcAft>
            </a:pPr>
            <a:r>
              <a:rPr lang="en-GB" dirty="0"/>
              <a:t>Expanding internationally in sustainable energy</a:t>
            </a:r>
            <a:endParaRPr lang="nl-NL" dirty="0"/>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8" y="1851397"/>
            <a:ext cx="9286823" cy="5006603"/>
          </a:xfrm>
        </p:spPr>
        <p:txBody>
          <a:bodyPr>
            <a:normAutofit/>
          </a:bodyPr>
          <a:lstStyle/>
          <a:p>
            <a:pPr marL="288000" indent="-288000">
              <a:lnSpc>
                <a:spcPct val="120000"/>
              </a:lnSpc>
              <a:spcBef>
                <a:spcPts val="0"/>
              </a:spcBef>
              <a:spcAft>
                <a:spcPts val="1200"/>
              </a:spcAft>
            </a:pPr>
            <a:r>
              <a:rPr lang="en-GB" dirty="0"/>
              <a:t>Over the past years, we’ve grown our presence in </a:t>
            </a:r>
            <a:r>
              <a:rPr lang="en-GB" b="1" dirty="0"/>
              <a:t>global sustainable energy markets</a:t>
            </a:r>
            <a:r>
              <a:rPr lang="en-GB" dirty="0"/>
              <a:t>.</a:t>
            </a:r>
            <a:endParaRPr lang="nl-NL" dirty="0"/>
          </a:p>
          <a:p>
            <a:pPr marL="288000" indent="-288000">
              <a:lnSpc>
                <a:spcPct val="120000"/>
              </a:lnSpc>
              <a:spcBef>
                <a:spcPts val="0"/>
              </a:spcBef>
              <a:spcAft>
                <a:spcPts val="1200"/>
              </a:spcAft>
            </a:pPr>
            <a:r>
              <a:rPr lang="en-GB" dirty="0"/>
              <a:t>Completed our first project in Egypt: developing a </a:t>
            </a:r>
            <a:r>
              <a:rPr lang="en-GB" b="1" dirty="0"/>
              <a:t>TVET curriculum</a:t>
            </a:r>
            <a:r>
              <a:rPr lang="en-GB" dirty="0"/>
              <a:t> on </a:t>
            </a:r>
            <a:r>
              <a:rPr lang="en-GB" b="1" dirty="0"/>
              <a:t>green hydrogen</a:t>
            </a:r>
            <a:r>
              <a:rPr lang="en-GB" dirty="0"/>
              <a:t>, sustainability, and intercultural exchange.</a:t>
            </a:r>
            <a:endParaRPr lang="nl-NL" dirty="0"/>
          </a:p>
          <a:p>
            <a:pPr marL="288000" indent="-288000">
              <a:lnSpc>
                <a:spcPct val="120000"/>
              </a:lnSpc>
              <a:spcBef>
                <a:spcPts val="0"/>
              </a:spcBef>
              <a:spcAft>
                <a:spcPts val="1200"/>
              </a:spcAft>
            </a:pPr>
            <a:r>
              <a:rPr lang="en-GB" dirty="0"/>
              <a:t>Empowering local communities to actively participate in the energy transition and build </a:t>
            </a:r>
            <a:r>
              <a:rPr lang="en-GB" b="1" dirty="0"/>
              <a:t>lasting skills </a:t>
            </a:r>
            <a:r>
              <a:rPr lang="en-GB" dirty="0"/>
              <a:t>for a sustainable future.</a:t>
            </a:r>
            <a:endParaRPr lang="nl-NL" b="1" dirty="0"/>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33</a:t>
            </a:fld>
            <a:endParaRPr lang="nl-NL"/>
          </a:p>
        </p:txBody>
      </p:sp>
    </p:spTree>
    <p:extLst>
      <p:ext uri="{BB962C8B-B14F-4D97-AF65-F5344CB8AC3E}">
        <p14:creationId xmlns:p14="http://schemas.microsoft.com/office/powerpoint/2010/main" val="1427952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B52950E-007D-9FA4-9148-A522725930BF}"/>
              </a:ext>
            </a:extLst>
          </p:cNvPr>
          <p:cNvSpPr>
            <a:spLocks noGrp="1"/>
          </p:cNvSpPr>
          <p:nvPr>
            <p:ph type="sldNum" sz="quarter" idx="12"/>
          </p:nvPr>
        </p:nvSpPr>
        <p:spPr/>
        <p:txBody>
          <a:bodyPr/>
          <a:lstStyle/>
          <a:p>
            <a:fld id="{EDF082A1-913E-4F50-B761-AF5A627CE1F1}" type="slidenum">
              <a:rPr lang="nl-NL" smtClean="0"/>
              <a:pPr/>
              <a:t>34</a:t>
            </a:fld>
            <a:endParaRPr lang="nl-NL"/>
          </a:p>
        </p:txBody>
      </p:sp>
      <p:pic>
        <p:nvPicPr>
          <p:cNvPr id="11" name="Picture 10" descr="A group of people looking at a computer&#10;&#10;Description automatically generated">
            <a:extLst>
              <a:ext uri="{FF2B5EF4-FFF2-40B4-BE49-F238E27FC236}">
                <a16:creationId xmlns:a16="http://schemas.microsoft.com/office/drawing/2014/main" id="{547A0ACE-3F10-E2DA-1770-763ECB6ECAA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3706" y="0"/>
            <a:ext cx="12275706" cy="8177733"/>
          </a:xfrm>
          <a:prstGeom prst="rect">
            <a:avLst/>
          </a:prstGeom>
        </p:spPr>
      </p:pic>
      <p:sp>
        <p:nvSpPr>
          <p:cNvPr id="5" name="Rectangle 4">
            <a:extLst>
              <a:ext uri="{FF2B5EF4-FFF2-40B4-BE49-F238E27FC236}">
                <a16:creationId xmlns:a16="http://schemas.microsoft.com/office/drawing/2014/main" id="{5132AD9D-7CF0-3DD4-A769-2AC712A131DE}"/>
              </a:ext>
            </a:extLst>
          </p:cNvPr>
          <p:cNvSpPr/>
          <p:nvPr/>
        </p:nvSpPr>
        <p:spPr>
          <a:xfrm>
            <a:off x="-412955" y="-31336"/>
            <a:ext cx="12604955" cy="8189851"/>
          </a:xfrm>
          <a:prstGeom prst="rect">
            <a:avLst/>
          </a:prstGeom>
          <a:solidFill>
            <a:schemeClr val="accent2">
              <a:alpha val="49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3E562CF5-37C5-145E-0865-6E36A28135DB}"/>
              </a:ext>
            </a:extLst>
          </p:cNvPr>
          <p:cNvSpPr>
            <a:spLocks noGrp="1"/>
          </p:cNvSpPr>
          <p:nvPr>
            <p:ph type="title"/>
          </p:nvPr>
        </p:nvSpPr>
        <p:spPr>
          <a:xfrm>
            <a:off x="1465006" y="3392871"/>
            <a:ext cx="6557722" cy="1341438"/>
          </a:xfrm>
        </p:spPr>
        <p:txBody>
          <a:bodyPr/>
          <a:lstStyle/>
          <a:p>
            <a:r>
              <a:rPr lang="nl-NL" dirty="0" err="1"/>
              <a:t>Our</a:t>
            </a:r>
            <a:r>
              <a:rPr lang="nl-NL" dirty="0"/>
              <a:t> </a:t>
            </a:r>
            <a:r>
              <a:rPr lang="nl-NL" dirty="0" err="1"/>
              <a:t>people</a:t>
            </a:r>
            <a:r>
              <a:rPr lang="nl-NL" dirty="0"/>
              <a:t> </a:t>
            </a:r>
            <a:r>
              <a:rPr lang="nl-NL" dirty="0" err="1"/>
              <a:t>and</a:t>
            </a:r>
            <a:r>
              <a:rPr lang="nl-NL" dirty="0"/>
              <a:t> culture</a:t>
            </a:r>
          </a:p>
        </p:txBody>
      </p:sp>
    </p:spTree>
    <p:extLst>
      <p:ext uri="{BB962C8B-B14F-4D97-AF65-F5344CB8AC3E}">
        <p14:creationId xmlns:p14="http://schemas.microsoft.com/office/powerpoint/2010/main" val="2411584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Our</a:t>
            </a:r>
            <a:r>
              <a:rPr lang="nl-NL" dirty="0"/>
              <a:t> </a:t>
            </a:r>
            <a:r>
              <a:rPr lang="nl-NL" dirty="0" err="1"/>
              <a:t>people</a:t>
            </a:r>
            <a:r>
              <a:rPr lang="nl-NL" dirty="0"/>
              <a:t> </a:t>
            </a:r>
            <a:r>
              <a:rPr lang="nl-NL" dirty="0" err="1"/>
              <a:t>and</a:t>
            </a:r>
            <a:r>
              <a:rPr lang="nl-NL" dirty="0"/>
              <a:t> culture</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9178669" cy="4368484"/>
          </a:xfrm>
        </p:spPr>
        <p:txBody>
          <a:bodyPr>
            <a:normAutofit/>
          </a:bodyPr>
          <a:lstStyle/>
          <a:p>
            <a:pPr marL="288000" indent="-288000">
              <a:lnSpc>
                <a:spcPct val="120000"/>
              </a:lnSpc>
              <a:spcBef>
                <a:spcPts val="0"/>
              </a:spcBef>
              <a:spcAft>
                <a:spcPts val="1200"/>
              </a:spcAft>
            </a:pPr>
            <a:r>
              <a:rPr lang="en-GB" sz="2000" dirty="0"/>
              <a:t>Our diverse team brings together professionals from a wide range of cultural and professional backgrounds, combining local insight with global experience.</a:t>
            </a:r>
          </a:p>
          <a:p>
            <a:pPr marL="288000" indent="-288000">
              <a:lnSpc>
                <a:spcPct val="120000"/>
              </a:lnSpc>
              <a:spcBef>
                <a:spcPts val="0"/>
              </a:spcBef>
              <a:spcAft>
                <a:spcPts val="1200"/>
              </a:spcAft>
            </a:pPr>
            <a:r>
              <a:rPr lang="en-GB" sz="2000" dirty="0"/>
              <a:t>We blend seasoned asset managers, engineers, and sustainability experts with talented junior colleagues and team members from social and cultural fields.</a:t>
            </a:r>
          </a:p>
          <a:p>
            <a:pPr marL="288000" indent="-288000">
              <a:lnSpc>
                <a:spcPct val="120000"/>
              </a:lnSpc>
              <a:spcBef>
                <a:spcPts val="0"/>
              </a:spcBef>
              <a:spcAft>
                <a:spcPts val="1200"/>
              </a:spcAft>
            </a:pPr>
            <a:r>
              <a:rPr lang="en-GB" sz="2000" dirty="0"/>
              <a:t>Headquartered in the Netherlands, our team also includes employees in Egypt and Spain, reflecting our international reach and collaborative approach.</a:t>
            </a:r>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35</a:t>
            </a:fld>
            <a:endParaRPr lang="nl-NL"/>
          </a:p>
        </p:txBody>
      </p:sp>
    </p:spTree>
    <p:extLst>
      <p:ext uri="{BB962C8B-B14F-4D97-AF65-F5344CB8AC3E}">
        <p14:creationId xmlns:p14="http://schemas.microsoft.com/office/powerpoint/2010/main" val="2675166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481A1-78EA-7E2C-25B1-A0EC968FB35D}"/>
              </a:ext>
            </a:extLst>
          </p:cNvPr>
          <p:cNvSpPr>
            <a:spLocks noGrp="1"/>
          </p:cNvSpPr>
          <p:nvPr>
            <p:ph type="title"/>
          </p:nvPr>
        </p:nvSpPr>
        <p:spPr/>
        <p:txBody>
          <a:bodyPr/>
          <a:lstStyle/>
          <a:p>
            <a:r>
              <a:rPr lang="nl-NL" dirty="0" err="1"/>
              <a:t>Our</a:t>
            </a:r>
            <a:r>
              <a:rPr lang="nl-NL" dirty="0"/>
              <a:t> </a:t>
            </a:r>
            <a:r>
              <a:rPr lang="nl-NL" dirty="0" err="1"/>
              <a:t>people</a:t>
            </a:r>
            <a:r>
              <a:rPr lang="nl-NL" dirty="0"/>
              <a:t> </a:t>
            </a:r>
            <a:r>
              <a:rPr lang="nl-NL" dirty="0" err="1"/>
              <a:t>and</a:t>
            </a:r>
            <a:r>
              <a:rPr lang="nl-NL" dirty="0"/>
              <a:t> culture</a:t>
            </a:r>
          </a:p>
        </p:txBody>
      </p:sp>
      <p:sp>
        <p:nvSpPr>
          <p:cNvPr id="3" name="Content Placeholder 2">
            <a:extLst>
              <a:ext uri="{FF2B5EF4-FFF2-40B4-BE49-F238E27FC236}">
                <a16:creationId xmlns:a16="http://schemas.microsoft.com/office/drawing/2014/main" id="{7EEBDE5F-3271-6131-A6D8-E8619272465E}"/>
              </a:ext>
            </a:extLst>
          </p:cNvPr>
          <p:cNvSpPr>
            <a:spLocks noGrp="1"/>
          </p:cNvSpPr>
          <p:nvPr>
            <p:ph idx="1"/>
          </p:nvPr>
        </p:nvSpPr>
        <p:spPr>
          <a:xfrm>
            <a:off x="515937" y="1590842"/>
            <a:ext cx="9119675" cy="4368484"/>
          </a:xfrm>
        </p:spPr>
        <p:txBody>
          <a:bodyPr>
            <a:normAutofit/>
          </a:bodyPr>
          <a:lstStyle/>
          <a:p>
            <a:pPr marL="0" indent="0">
              <a:lnSpc>
                <a:spcPct val="120000"/>
              </a:lnSpc>
              <a:spcBef>
                <a:spcPts val="0"/>
              </a:spcBef>
              <a:spcAft>
                <a:spcPts val="1200"/>
              </a:spcAft>
              <a:buNone/>
            </a:pPr>
            <a:r>
              <a:rPr lang="nl-NL" sz="2000" b="1" dirty="0"/>
              <a:t>Flat </a:t>
            </a:r>
            <a:r>
              <a:rPr lang="nl-NL" sz="2000" b="1" dirty="0" err="1"/>
              <a:t>organizational</a:t>
            </a:r>
            <a:r>
              <a:rPr lang="nl-NL" sz="2000" b="1" dirty="0"/>
              <a:t> </a:t>
            </a:r>
            <a:r>
              <a:rPr lang="nl-NL" sz="2000" b="1" dirty="0" err="1"/>
              <a:t>structure</a:t>
            </a:r>
            <a:r>
              <a:rPr lang="nl-NL" sz="2000" b="1" dirty="0"/>
              <a:t>:</a:t>
            </a:r>
          </a:p>
          <a:p>
            <a:pPr marL="288000" indent="-288000">
              <a:lnSpc>
                <a:spcPct val="120000"/>
              </a:lnSpc>
              <a:spcBef>
                <a:spcPts val="0"/>
              </a:spcBef>
              <a:spcAft>
                <a:spcPts val="1200"/>
              </a:spcAft>
            </a:pPr>
            <a:r>
              <a:rPr lang="en-GB" sz="2000" dirty="0"/>
              <a:t>We foster open communication and collaboration across all levels of the organization.</a:t>
            </a:r>
          </a:p>
          <a:p>
            <a:pPr marL="288000" indent="-288000">
              <a:lnSpc>
                <a:spcPct val="120000"/>
              </a:lnSpc>
              <a:spcBef>
                <a:spcPts val="0"/>
              </a:spcBef>
              <a:spcAft>
                <a:spcPts val="1200"/>
              </a:spcAft>
            </a:pPr>
            <a:r>
              <a:rPr lang="en-GB" sz="2000" dirty="0"/>
              <a:t>Every voice matters, and all ideas are welcomed – even those that challenge the status quo.</a:t>
            </a:r>
            <a:endParaRPr lang="nl-NL" sz="2000" dirty="0"/>
          </a:p>
          <a:p>
            <a:pPr marL="288000" indent="-288000">
              <a:lnSpc>
                <a:spcPct val="120000"/>
              </a:lnSpc>
              <a:spcBef>
                <a:spcPts val="0"/>
              </a:spcBef>
              <a:spcAft>
                <a:spcPts val="1200"/>
              </a:spcAft>
            </a:pPr>
            <a:r>
              <a:rPr lang="en-GB" sz="2000" dirty="0"/>
              <a:t>Our approach encourages agility, transparency, and shared ownership of outcomes.</a:t>
            </a:r>
          </a:p>
        </p:txBody>
      </p:sp>
      <p:sp>
        <p:nvSpPr>
          <p:cNvPr id="4" name="Slide Number Placeholder 3">
            <a:extLst>
              <a:ext uri="{FF2B5EF4-FFF2-40B4-BE49-F238E27FC236}">
                <a16:creationId xmlns:a16="http://schemas.microsoft.com/office/drawing/2014/main" id="{C1070509-52BB-D86F-D19A-BFC872BE66C8}"/>
              </a:ext>
            </a:extLst>
          </p:cNvPr>
          <p:cNvSpPr>
            <a:spLocks noGrp="1"/>
          </p:cNvSpPr>
          <p:nvPr>
            <p:ph type="sldNum" sz="quarter" idx="12"/>
          </p:nvPr>
        </p:nvSpPr>
        <p:spPr/>
        <p:txBody>
          <a:bodyPr/>
          <a:lstStyle/>
          <a:p>
            <a:fld id="{EDF082A1-913E-4F50-B761-AF5A627CE1F1}" type="slidenum">
              <a:rPr lang="nl-NL" smtClean="0"/>
              <a:pPr/>
              <a:t>36</a:t>
            </a:fld>
            <a:endParaRPr lang="nl-NL"/>
          </a:p>
        </p:txBody>
      </p:sp>
    </p:spTree>
    <p:extLst>
      <p:ext uri="{BB962C8B-B14F-4D97-AF65-F5344CB8AC3E}">
        <p14:creationId xmlns:p14="http://schemas.microsoft.com/office/powerpoint/2010/main" val="666251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Our</a:t>
            </a:r>
            <a:r>
              <a:rPr lang="nl-NL" dirty="0"/>
              <a:t> </a:t>
            </a:r>
            <a:r>
              <a:rPr lang="nl-NL" dirty="0" err="1"/>
              <a:t>people</a:t>
            </a:r>
            <a:r>
              <a:rPr lang="nl-NL" dirty="0"/>
              <a:t> </a:t>
            </a:r>
            <a:r>
              <a:rPr lang="nl-NL" dirty="0" err="1"/>
              <a:t>and</a:t>
            </a:r>
            <a:r>
              <a:rPr lang="nl-NL" dirty="0"/>
              <a:t> culture</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8962360" cy="4368484"/>
          </a:xfrm>
        </p:spPr>
        <p:txBody>
          <a:bodyPr>
            <a:normAutofit/>
          </a:bodyPr>
          <a:lstStyle/>
          <a:p>
            <a:pPr marL="0" indent="0">
              <a:lnSpc>
                <a:spcPct val="120000"/>
              </a:lnSpc>
              <a:spcBef>
                <a:spcPts val="0"/>
              </a:spcBef>
              <a:spcAft>
                <a:spcPts val="1200"/>
              </a:spcAft>
              <a:buNone/>
            </a:pPr>
            <a:r>
              <a:rPr lang="nl-NL" sz="2000" b="1" dirty="0" err="1"/>
              <a:t>Continuous</a:t>
            </a:r>
            <a:r>
              <a:rPr lang="nl-NL" sz="2000" b="1" dirty="0"/>
              <a:t> </a:t>
            </a:r>
            <a:r>
              <a:rPr lang="nl-NL" sz="2000" b="1" dirty="0" err="1"/>
              <a:t>learning</a:t>
            </a:r>
            <a:r>
              <a:rPr lang="nl-NL" sz="2000" b="1" dirty="0"/>
              <a:t> </a:t>
            </a:r>
            <a:r>
              <a:rPr lang="nl-NL" sz="2000" b="1" dirty="0" err="1"/>
              <a:t>and</a:t>
            </a:r>
            <a:r>
              <a:rPr lang="nl-NL" sz="2000" b="1" dirty="0"/>
              <a:t> development:</a:t>
            </a:r>
          </a:p>
          <a:p>
            <a:pPr marL="288000" indent="-288000">
              <a:lnSpc>
                <a:spcPct val="120000"/>
              </a:lnSpc>
              <a:spcBef>
                <a:spcPts val="0"/>
              </a:spcBef>
              <a:spcAft>
                <a:spcPts val="1200"/>
              </a:spcAft>
            </a:pPr>
            <a:r>
              <a:rPr lang="en-GB" sz="2000" dirty="0"/>
              <a:t>We prioritize ongoing education through formal training programs and hands-on, on-the-job learning.</a:t>
            </a:r>
          </a:p>
          <a:p>
            <a:pPr marL="288000" indent="-288000">
              <a:lnSpc>
                <a:spcPct val="120000"/>
              </a:lnSpc>
              <a:spcBef>
                <a:spcPts val="0"/>
              </a:spcBef>
              <a:spcAft>
                <a:spcPts val="1200"/>
              </a:spcAft>
            </a:pPr>
            <a:r>
              <a:rPr lang="en-GB" sz="2000" dirty="0"/>
              <a:t>We believe in the power of education – both for empowering our employees and for supporting vocational training initiatives in the communities we serve.</a:t>
            </a:r>
          </a:p>
          <a:p>
            <a:pPr marL="288000" indent="-288000">
              <a:lnSpc>
                <a:spcPct val="120000"/>
              </a:lnSpc>
              <a:spcBef>
                <a:spcPts val="0"/>
              </a:spcBef>
              <a:spcAft>
                <a:spcPts val="1200"/>
              </a:spcAft>
            </a:pPr>
            <a:r>
              <a:rPr lang="en-GB" sz="2000" dirty="0"/>
              <a:t>Continuous learning drives growth, innovation, and impact across everything we do.</a:t>
            </a:r>
            <a:endParaRPr lang="nl-NL" sz="2000"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37</a:t>
            </a:fld>
            <a:endParaRPr lang="nl-NL"/>
          </a:p>
        </p:txBody>
      </p:sp>
    </p:spTree>
    <p:extLst>
      <p:ext uri="{BB962C8B-B14F-4D97-AF65-F5344CB8AC3E}">
        <p14:creationId xmlns:p14="http://schemas.microsoft.com/office/powerpoint/2010/main" val="34904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1C0172-34BB-5325-33F5-1EA36D371801}"/>
              </a:ext>
            </a:extLst>
          </p:cNvPr>
          <p:cNvSpPr>
            <a:spLocks noGrp="1"/>
          </p:cNvSpPr>
          <p:nvPr>
            <p:ph type="title"/>
          </p:nvPr>
        </p:nvSpPr>
        <p:spPr/>
        <p:txBody>
          <a:bodyPr/>
          <a:lstStyle/>
          <a:p>
            <a:r>
              <a:rPr lang="nl-NL" dirty="0" err="1"/>
              <a:t>Our</a:t>
            </a:r>
            <a:r>
              <a:rPr lang="nl-NL" dirty="0"/>
              <a:t> </a:t>
            </a:r>
            <a:r>
              <a:rPr lang="nl-NL" dirty="0" err="1"/>
              <a:t>people</a:t>
            </a:r>
            <a:r>
              <a:rPr lang="nl-NL" dirty="0"/>
              <a:t> </a:t>
            </a:r>
            <a:r>
              <a:rPr lang="nl-NL" dirty="0" err="1"/>
              <a:t>and</a:t>
            </a:r>
            <a:r>
              <a:rPr lang="nl-NL" dirty="0"/>
              <a:t> culture</a:t>
            </a:r>
          </a:p>
        </p:txBody>
      </p:sp>
      <p:sp>
        <p:nvSpPr>
          <p:cNvPr id="3" name="Content Placeholder 2">
            <a:extLst>
              <a:ext uri="{FF2B5EF4-FFF2-40B4-BE49-F238E27FC236}">
                <a16:creationId xmlns:a16="http://schemas.microsoft.com/office/drawing/2014/main" id="{6807D45B-3A17-46EE-99D2-BC5C4546B8A4}"/>
              </a:ext>
            </a:extLst>
          </p:cNvPr>
          <p:cNvSpPr>
            <a:spLocks noGrp="1"/>
          </p:cNvSpPr>
          <p:nvPr>
            <p:ph idx="1"/>
          </p:nvPr>
        </p:nvSpPr>
        <p:spPr>
          <a:xfrm>
            <a:off x="515937" y="1590842"/>
            <a:ext cx="8962360" cy="4368484"/>
          </a:xfrm>
        </p:spPr>
        <p:txBody>
          <a:bodyPr>
            <a:normAutofit/>
          </a:bodyPr>
          <a:lstStyle/>
          <a:p>
            <a:pPr marL="0" indent="0">
              <a:lnSpc>
                <a:spcPct val="120000"/>
              </a:lnSpc>
              <a:spcBef>
                <a:spcPts val="0"/>
              </a:spcBef>
              <a:spcAft>
                <a:spcPts val="1200"/>
              </a:spcAft>
              <a:buNone/>
            </a:pPr>
            <a:r>
              <a:rPr lang="nl-NL" sz="2000" b="1" dirty="0" err="1"/>
              <a:t>Our</a:t>
            </a:r>
            <a:r>
              <a:rPr lang="nl-NL" sz="2000" b="1" dirty="0"/>
              <a:t> team </a:t>
            </a:r>
            <a:r>
              <a:rPr lang="nl-NL" sz="2000" b="1" dirty="0" err="1"/>
              <a:t>dynamic</a:t>
            </a:r>
            <a:r>
              <a:rPr lang="nl-NL" sz="2000" b="1" dirty="0"/>
              <a:t>:</a:t>
            </a:r>
          </a:p>
          <a:p>
            <a:pPr marL="288000" indent="-288000">
              <a:lnSpc>
                <a:spcPct val="120000"/>
              </a:lnSpc>
              <a:spcBef>
                <a:spcPts val="0"/>
              </a:spcBef>
              <a:spcAft>
                <a:spcPts val="1200"/>
              </a:spcAft>
            </a:pPr>
            <a:r>
              <a:rPr lang="en-GB" sz="2000" dirty="0"/>
              <a:t>We are ambitious and driven, tackling challenges with focus and dedication.</a:t>
            </a:r>
          </a:p>
          <a:p>
            <a:pPr marL="288000" indent="-288000">
              <a:lnSpc>
                <a:spcPct val="120000"/>
              </a:lnSpc>
              <a:spcBef>
                <a:spcPts val="0"/>
              </a:spcBef>
              <a:spcAft>
                <a:spcPts val="1200"/>
              </a:spcAft>
            </a:pPr>
            <a:r>
              <a:rPr lang="en-GB" sz="2000" dirty="0"/>
              <a:t>At the same time, we prioritize a friendly, open, and down-to-earth atmosphere in our team.</a:t>
            </a:r>
          </a:p>
          <a:p>
            <a:pPr marL="288000" indent="-288000">
              <a:lnSpc>
                <a:spcPct val="120000"/>
              </a:lnSpc>
              <a:spcBef>
                <a:spcPts val="0"/>
              </a:spcBef>
              <a:spcAft>
                <a:spcPts val="1200"/>
              </a:spcAft>
            </a:pPr>
            <a:r>
              <a:rPr lang="en-GB" sz="2000" dirty="0"/>
              <a:t>Everyday moments – lunch chats, coffee breaks, and spontaneous brainstorms – make our work environment lively and enjoyable.</a:t>
            </a:r>
          </a:p>
          <a:p>
            <a:pPr marL="288000" indent="-288000">
              <a:lnSpc>
                <a:spcPct val="120000"/>
              </a:lnSpc>
              <a:spcBef>
                <a:spcPts val="0"/>
              </a:spcBef>
              <a:spcAft>
                <a:spcPts val="1200"/>
              </a:spcAft>
            </a:pPr>
            <a:r>
              <a:rPr lang="en-GB" sz="2000" dirty="0"/>
              <a:t>We also prioritize company events – organized by our own event team – to bring everyone together throughout the seasons, celebrate achievements, and enjoy good food and snacks.</a:t>
            </a:r>
            <a:endParaRPr lang="nl-NL" sz="2000" dirty="0"/>
          </a:p>
        </p:txBody>
      </p:sp>
      <p:sp>
        <p:nvSpPr>
          <p:cNvPr id="10" name="Slide Number Placeholder 9">
            <a:extLst>
              <a:ext uri="{FF2B5EF4-FFF2-40B4-BE49-F238E27FC236}">
                <a16:creationId xmlns:a16="http://schemas.microsoft.com/office/drawing/2014/main" id="{4A462F9C-3692-AAB8-D34C-0234DD71D4AE}"/>
              </a:ext>
            </a:extLst>
          </p:cNvPr>
          <p:cNvSpPr>
            <a:spLocks noGrp="1"/>
          </p:cNvSpPr>
          <p:nvPr>
            <p:ph type="sldNum" sz="quarter" idx="12"/>
          </p:nvPr>
        </p:nvSpPr>
        <p:spPr/>
        <p:txBody>
          <a:bodyPr/>
          <a:lstStyle/>
          <a:p>
            <a:fld id="{EDF082A1-913E-4F50-B761-AF5A627CE1F1}" type="slidenum">
              <a:rPr lang="nl-NL" smtClean="0"/>
              <a:pPr/>
              <a:t>38</a:t>
            </a:fld>
            <a:endParaRPr lang="nl-NL"/>
          </a:p>
        </p:txBody>
      </p:sp>
    </p:spTree>
    <p:extLst>
      <p:ext uri="{BB962C8B-B14F-4D97-AF65-F5344CB8AC3E}">
        <p14:creationId xmlns:p14="http://schemas.microsoft.com/office/powerpoint/2010/main" val="3890154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B7DFCC-3EAA-689F-D1A3-011D3E8209AA}"/>
              </a:ext>
            </a:extLst>
          </p:cNvPr>
          <p:cNvSpPr>
            <a:spLocks noGrp="1"/>
          </p:cNvSpPr>
          <p:nvPr>
            <p:ph type="sldNum" sz="quarter" idx="12"/>
          </p:nvPr>
        </p:nvSpPr>
        <p:spPr/>
        <p:txBody>
          <a:bodyPr/>
          <a:lstStyle/>
          <a:p>
            <a:fld id="{EDF082A1-913E-4F50-B761-AF5A627CE1F1}" type="slidenum">
              <a:rPr lang="nl-NL" smtClean="0"/>
              <a:pPr/>
              <a:t>39</a:t>
            </a:fld>
            <a:endParaRPr lang="nl-NL"/>
          </a:p>
        </p:txBody>
      </p:sp>
    </p:spTree>
    <p:extLst>
      <p:ext uri="{BB962C8B-B14F-4D97-AF65-F5344CB8AC3E}">
        <p14:creationId xmlns:p14="http://schemas.microsoft.com/office/powerpoint/2010/main" val="999215683"/>
      </p:ext>
    </p:extLst>
  </p:cSld>
  <p:clrMapOvr>
    <a:masterClrMapping/>
  </p:clrMapOvr>
</p:sld>
</file>

<file path=ppt/theme/theme1.xml><?xml version="1.0" encoding="utf-8"?>
<a:theme xmlns:a="http://schemas.openxmlformats.org/drawingml/2006/main" name="1_EcoPulz_rood">
  <a:themeElements>
    <a:clrScheme name="EcoPulz">
      <a:dk1>
        <a:sysClr val="windowText" lastClr="000000"/>
      </a:dk1>
      <a:lt1>
        <a:sysClr val="window" lastClr="FFFFFF"/>
      </a:lt1>
      <a:dk2>
        <a:srgbClr val="44546A"/>
      </a:dk2>
      <a:lt2>
        <a:srgbClr val="E7E6E6"/>
      </a:lt2>
      <a:accent1>
        <a:srgbClr val="FF8072"/>
      </a:accent1>
      <a:accent2>
        <a:srgbClr val="00B593"/>
      </a:accent2>
      <a:accent3>
        <a:srgbClr val="95D6DB"/>
      </a:accent3>
      <a:accent4>
        <a:srgbClr val="666767"/>
      </a:accent4>
      <a:accent5>
        <a:srgbClr val="252725"/>
      </a:accent5>
      <a:accent6>
        <a:srgbClr val="FFF275"/>
      </a:accent6>
      <a:hlink>
        <a:srgbClr val="0563C1"/>
      </a:hlink>
      <a:folHlink>
        <a:srgbClr val="954F72"/>
      </a:folHlink>
    </a:clrScheme>
    <a:fontScheme name="EcoPulz">
      <a:majorFont>
        <a:latin typeface="HelveticaNeueLT Pro 53 Ex"/>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oPulz PPT template.pptx" id="{26B46BD9-4083-4596-90AF-AE665EB174B5}" vid="{2CCE4D8D-0FF1-4747-9C4D-85D93A2A0C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61FD2398C37848BA57143E3EAF8404" ma:contentTypeVersion="12" ma:contentTypeDescription="Create a new document." ma:contentTypeScope="" ma:versionID="6455e1947be870ed2d6a1b9463ddb9da">
  <xsd:schema xmlns:xsd="http://www.w3.org/2001/XMLSchema" xmlns:xs="http://www.w3.org/2001/XMLSchema" xmlns:p="http://schemas.microsoft.com/office/2006/metadata/properties" xmlns:ns2="1878b749-77aa-42d8-8a73-f0c39c43a1b7" xmlns:ns3="44a25908-05ff-4f46-94b1-df04e028b8da" targetNamespace="http://schemas.microsoft.com/office/2006/metadata/properties" ma:root="true" ma:fieldsID="d3079e06f03323f9a78cdc03bab27a53" ns2:_="" ns3:_="">
    <xsd:import namespace="1878b749-77aa-42d8-8a73-f0c39c43a1b7"/>
    <xsd:import namespace="44a25908-05ff-4f46-94b1-df04e028b8d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Typebesta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78b749-77aa-42d8-8a73-f0c39c43a1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4e4efdb-45d5-4d22-8d67-2916f693f90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Typebestand" ma:index="18" nillable="true" ma:displayName="Type bestand" ma:format="Dropdown" ma:internalName="Typebestand">
      <xsd:simpleType>
        <xsd:restriction base="dms:Choice">
          <xsd:enumeration value="Email handtekening"/>
          <xsd:enumeration value="Instructie"/>
          <xsd:enumeration value="Foto"/>
          <xsd:enumeration value="Template"/>
          <xsd:enumeration value="Agenda"/>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a25908-05ff-4f46-94b1-df04e028b8d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16c55ca-47bb-4076-a8d7-c7f02435521b}" ma:internalName="TaxCatchAll" ma:showField="CatchAllData" ma:web="44a25908-05ff-4f46-94b1-df04e028b8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4a25908-05ff-4f46-94b1-df04e028b8da" xsi:nil="true"/>
    <lcf76f155ced4ddcb4097134ff3c332f xmlns="1878b749-77aa-42d8-8a73-f0c39c43a1b7">
      <Terms xmlns="http://schemas.microsoft.com/office/infopath/2007/PartnerControls"/>
    </lcf76f155ced4ddcb4097134ff3c332f>
    <Typebestand xmlns="1878b749-77aa-42d8-8a73-f0c39c43a1b7">Template</Typebestan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AEF14F-94EB-448A-92CE-B745FF43E3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78b749-77aa-42d8-8a73-f0c39c43a1b7"/>
    <ds:schemaRef ds:uri="44a25908-05ff-4f46-94b1-df04e028b8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165828-66AA-46B5-9F22-610FEB9C1C6E}">
  <ds:schemaRefs>
    <ds:schemaRef ds:uri="http://schemas.openxmlformats.org/package/2006/metadata/core-properties"/>
    <ds:schemaRef ds:uri="http://purl.org/dc/terms/"/>
    <ds:schemaRef ds:uri="http://schemas.microsoft.com/office/2006/documentManagement/types"/>
    <ds:schemaRef ds:uri="1878b749-77aa-42d8-8a73-f0c39c43a1b7"/>
    <ds:schemaRef ds:uri="http://purl.org/dc/elements/1.1/"/>
    <ds:schemaRef ds:uri="44a25908-05ff-4f46-94b1-df04e028b8da"/>
    <ds:schemaRef ds:uri="http://www.w3.org/XML/1998/namespace"/>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420B0B95-1E04-4345-81D8-B604C7F19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Ecopulz culture deck 2024</Template>
  <TotalTime>8508</TotalTime>
  <Words>2194</Words>
  <Application>Microsoft Office PowerPoint</Application>
  <PresentationFormat>Breedbeeld</PresentationFormat>
  <Paragraphs>207</Paragraphs>
  <Slides>39</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39</vt:i4>
      </vt:variant>
    </vt:vector>
  </HeadingPairs>
  <TitlesOfParts>
    <vt:vector size="45" baseType="lpstr">
      <vt:lpstr>Arial</vt:lpstr>
      <vt:lpstr>Calibri</vt:lpstr>
      <vt:lpstr>HelveticaNeueLT Pro 53 Ex</vt:lpstr>
      <vt:lpstr>Poppins</vt:lpstr>
      <vt:lpstr>Segoe UI</vt:lpstr>
      <vt:lpstr>1_EcoPulz_rood</vt:lpstr>
      <vt:lpstr>Culture Deck 2026</vt:lpstr>
      <vt:lpstr>Disclaimers</vt:lpstr>
      <vt:lpstr>Overview</vt:lpstr>
      <vt:lpstr>About culture</vt:lpstr>
      <vt:lpstr>Defining culture</vt:lpstr>
      <vt:lpstr>What is company culture?</vt:lpstr>
      <vt:lpstr>Why cultural analysis?</vt:lpstr>
      <vt:lpstr>Our company history</vt:lpstr>
      <vt:lpstr>Company history The origin of 1406</vt:lpstr>
      <vt:lpstr>Company history Sports mentality</vt:lpstr>
      <vt:lpstr>Company history From 1406 to Ecopulz</vt:lpstr>
      <vt:lpstr>Company history A new mission</vt:lpstr>
      <vt:lpstr>Introduction to Ecopulz</vt:lpstr>
      <vt:lpstr>The Enabler’s Mindset</vt:lpstr>
      <vt:lpstr>Our hiring process</vt:lpstr>
      <vt:lpstr>The three pillars in our work</vt:lpstr>
      <vt:lpstr>Enabling People</vt:lpstr>
      <vt:lpstr>Enabling Assets</vt:lpstr>
      <vt:lpstr>Enabling Organizations</vt:lpstr>
      <vt:lpstr>Mission and vision</vt:lpstr>
      <vt:lpstr>What is Ecopulz?</vt:lpstr>
      <vt:lpstr>Our core values</vt:lpstr>
      <vt:lpstr>PowerPoint-presentatie</vt:lpstr>
      <vt:lpstr>Sustainability</vt:lpstr>
      <vt:lpstr>Enabling</vt:lpstr>
      <vt:lpstr>Development</vt:lpstr>
      <vt:lpstr>Collaboration</vt:lpstr>
      <vt:lpstr>Ownership</vt:lpstr>
      <vt:lpstr>What we do</vt:lpstr>
      <vt:lpstr>What we do</vt:lpstr>
      <vt:lpstr>Asset management expertise</vt:lpstr>
      <vt:lpstr>Active in the Dutch heating transition</vt:lpstr>
      <vt:lpstr>Expanding internationally in sustainable energy</vt:lpstr>
      <vt:lpstr>Our people and culture</vt:lpstr>
      <vt:lpstr>Our people and culture</vt:lpstr>
      <vt:lpstr>Our people and culture</vt:lpstr>
      <vt:lpstr>Our people and culture</vt:lpstr>
      <vt:lpstr>Our people and culture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Deck</dc:title>
  <dc:creator>Nanna Kisby</dc:creator>
  <cp:keywords>Created by Power Content</cp:keywords>
  <cp:lastModifiedBy>Finn van Veldhuisen</cp:lastModifiedBy>
  <cp:revision>38</cp:revision>
  <dcterms:created xsi:type="dcterms:W3CDTF">2024-10-04T07:25:18Z</dcterms:created>
  <dcterms:modified xsi:type="dcterms:W3CDTF">2026-01-07T09:01:57Z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0x0101005061FD2398C37848BA57143E3EAF8404</vt:lpwstr>
  </property>
  <property fmtid="{D5CDD505-2E9C-101B-9397-08002B2CF9AE}" pid="3" name="MediaServiceImageTags">
    <vt:lpwstr/>
  </property>
</Properties>
</file>